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6" r:id="rId6"/>
    <p:sldId id="267" r:id="rId7"/>
    <p:sldId id="264" r:id="rId8"/>
    <p:sldId id="301" r:id="rId9"/>
    <p:sldId id="302" r:id="rId10"/>
    <p:sldId id="303" r:id="rId11"/>
    <p:sldId id="304" r:id="rId12"/>
    <p:sldId id="305" r:id="rId13"/>
    <p:sldId id="306" r:id="rId14"/>
    <p:sldId id="308" r:id="rId15"/>
    <p:sldId id="307" r:id="rId16"/>
    <p:sldId id="309" r:id="rId17"/>
    <p:sldId id="310" r:id="rId18"/>
    <p:sldId id="311" r:id="rId19"/>
    <p:sldId id="312" r:id="rId20"/>
    <p:sldId id="313"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FEA30B-EE1B-4F9B-B0EB-9DB8A70861A6}" v="41" dt="2023-05-17T19:20:00.3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y Nguyen" userId="3bdd1f10-4acc-4799-bd95-651d4777d77b" providerId="ADAL" clId="{A3FEA30B-EE1B-4F9B-B0EB-9DB8A70861A6}"/>
    <pc:docChg chg="undo custSel addSld delSld modSld sldOrd">
      <pc:chgData name="Huy Nguyen" userId="3bdd1f10-4acc-4799-bd95-651d4777d77b" providerId="ADAL" clId="{A3FEA30B-EE1B-4F9B-B0EB-9DB8A70861A6}" dt="2023-05-17T19:24:17.339" v="3570" actId="20577"/>
      <pc:docMkLst>
        <pc:docMk/>
      </pc:docMkLst>
      <pc:sldChg chg="modSp mod">
        <pc:chgData name="Huy Nguyen" userId="3bdd1f10-4acc-4799-bd95-651d4777d77b" providerId="ADAL" clId="{A3FEA30B-EE1B-4F9B-B0EB-9DB8A70861A6}" dt="2023-05-16T17:03:02.070" v="19" actId="20577"/>
        <pc:sldMkLst>
          <pc:docMk/>
          <pc:sldMk cId="1084640518" sldId="256"/>
        </pc:sldMkLst>
        <pc:spChg chg="mod">
          <ac:chgData name="Huy Nguyen" userId="3bdd1f10-4acc-4799-bd95-651d4777d77b" providerId="ADAL" clId="{A3FEA30B-EE1B-4F9B-B0EB-9DB8A70861A6}" dt="2023-05-16T17:03:02.070" v="19" actId="20577"/>
          <ac:spMkLst>
            <pc:docMk/>
            <pc:sldMk cId="1084640518" sldId="256"/>
            <ac:spMk id="2" creationId="{FEDF2CC6-B787-716B-0214-1AAEC18F8CE5}"/>
          </ac:spMkLst>
        </pc:spChg>
      </pc:sldChg>
      <pc:sldChg chg="del">
        <pc:chgData name="Huy Nguyen" userId="3bdd1f10-4acc-4799-bd95-651d4777d77b" providerId="ADAL" clId="{A3FEA30B-EE1B-4F9B-B0EB-9DB8A70861A6}" dt="2023-05-17T19:08:15.759" v="2748" actId="47"/>
        <pc:sldMkLst>
          <pc:docMk/>
          <pc:sldMk cId="1479611185" sldId="258"/>
        </pc:sldMkLst>
      </pc:sldChg>
      <pc:sldChg chg="addSp delSp modSp mod">
        <pc:chgData name="Huy Nguyen" userId="3bdd1f10-4acc-4799-bd95-651d4777d77b" providerId="ADAL" clId="{A3FEA30B-EE1B-4F9B-B0EB-9DB8A70861A6}" dt="2023-05-16T19:17:17.459" v="252" actId="1076"/>
        <pc:sldMkLst>
          <pc:docMk/>
          <pc:sldMk cId="3635941309" sldId="264"/>
        </pc:sldMkLst>
        <pc:spChg chg="del mod">
          <ac:chgData name="Huy Nguyen" userId="3bdd1f10-4acc-4799-bd95-651d4777d77b" providerId="ADAL" clId="{A3FEA30B-EE1B-4F9B-B0EB-9DB8A70861A6}" dt="2023-05-16T19:15:41.966" v="194" actId="21"/>
          <ac:spMkLst>
            <pc:docMk/>
            <pc:sldMk cId="3635941309" sldId="264"/>
            <ac:spMk id="5" creationId="{291FA4EA-8BB3-3D22-4D75-12EF19665142}"/>
          </ac:spMkLst>
        </pc:spChg>
        <pc:spChg chg="add mod">
          <ac:chgData name="Huy Nguyen" userId="3bdd1f10-4acc-4799-bd95-651d4777d77b" providerId="ADAL" clId="{A3FEA30B-EE1B-4F9B-B0EB-9DB8A70861A6}" dt="2023-05-16T19:16:18.869" v="199" actId="1076"/>
          <ac:spMkLst>
            <pc:docMk/>
            <pc:sldMk cId="3635941309" sldId="264"/>
            <ac:spMk id="7" creationId="{52B463F9-C3B6-AC63-E048-B3DB31F272F5}"/>
          </ac:spMkLst>
        </pc:spChg>
        <pc:spChg chg="add mod">
          <ac:chgData name="Huy Nguyen" userId="3bdd1f10-4acc-4799-bd95-651d4777d77b" providerId="ADAL" clId="{A3FEA30B-EE1B-4F9B-B0EB-9DB8A70861A6}" dt="2023-05-16T19:17:17.459" v="252" actId="1076"/>
          <ac:spMkLst>
            <pc:docMk/>
            <pc:sldMk cId="3635941309" sldId="264"/>
            <ac:spMk id="8" creationId="{1761CAD5-068F-1FF9-D102-23A4FFAB1C58}"/>
          </ac:spMkLst>
        </pc:spChg>
        <pc:picChg chg="del">
          <ac:chgData name="Huy Nguyen" userId="3bdd1f10-4acc-4799-bd95-651d4777d77b" providerId="ADAL" clId="{A3FEA30B-EE1B-4F9B-B0EB-9DB8A70861A6}" dt="2023-05-16T19:15:32.694" v="191" actId="478"/>
          <ac:picMkLst>
            <pc:docMk/>
            <pc:sldMk cId="3635941309" sldId="264"/>
            <ac:picMk id="3" creationId="{E9B28EEC-B570-ADB6-F6BF-CA982CD7FFD3}"/>
          </ac:picMkLst>
        </pc:picChg>
        <pc:picChg chg="add mod">
          <ac:chgData name="Huy Nguyen" userId="3bdd1f10-4acc-4799-bd95-651d4777d77b" providerId="ADAL" clId="{A3FEA30B-EE1B-4F9B-B0EB-9DB8A70861A6}" dt="2023-05-16T19:15:54.723" v="197" actId="1076"/>
          <ac:picMkLst>
            <pc:docMk/>
            <pc:sldMk cId="3635941309" sldId="264"/>
            <ac:picMk id="6" creationId="{6F9E1D4C-8C13-56AC-CA6A-209099E223CF}"/>
          </ac:picMkLst>
        </pc:picChg>
      </pc:sldChg>
      <pc:sldChg chg="addSp delSp modSp mod">
        <pc:chgData name="Huy Nguyen" userId="3bdd1f10-4acc-4799-bd95-651d4777d77b" providerId="ADAL" clId="{A3FEA30B-EE1B-4F9B-B0EB-9DB8A70861A6}" dt="2023-05-16T19:13:36.269" v="190" actId="20577"/>
        <pc:sldMkLst>
          <pc:docMk/>
          <pc:sldMk cId="812861492" sldId="267"/>
        </pc:sldMkLst>
        <pc:spChg chg="del">
          <ac:chgData name="Huy Nguyen" userId="3bdd1f10-4acc-4799-bd95-651d4777d77b" providerId="ADAL" clId="{A3FEA30B-EE1B-4F9B-B0EB-9DB8A70861A6}" dt="2023-05-16T17:03:50.598" v="24" actId="478"/>
          <ac:spMkLst>
            <pc:docMk/>
            <pc:sldMk cId="812861492" sldId="267"/>
            <ac:spMk id="7" creationId="{E9DF0014-7968-0FD5-EE67-6B404CDBD370}"/>
          </ac:spMkLst>
        </pc:spChg>
        <pc:spChg chg="del mod">
          <ac:chgData name="Huy Nguyen" userId="3bdd1f10-4acc-4799-bd95-651d4777d77b" providerId="ADAL" clId="{A3FEA30B-EE1B-4F9B-B0EB-9DB8A70861A6}" dt="2023-05-16T17:04:45.438" v="34" actId="478"/>
          <ac:spMkLst>
            <pc:docMk/>
            <pc:sldMk cId="812861492" sldId="267"/>
            <ac:spMk id="9" creationId="{CCF3542F-8C1C-EF5F-7689-345D0CBDA942}"/>
          </ac:spMkLst>
        </pc:spChg>
        <pc:spChg chg="add mod">
          <ac:chgData name="Huy Nguyen" userId="3bdd1f10-4acc-4799-bd95-651d4777d77b" providerId="ADAL" clId="{A3FEA30B-EE1B-4F9B-B0EB-9DB8A70861A6}" dt="2023-05-16T17:04:43.080" v="33" actId="1076"/>
          <ac:spMkLst>
            <pc:docMk/>
            <pc:sldMk cId="812861492" sldId="267"/>
            <ac:spMk id="12" creationId="{A82D8C8D-935E-5332-B0F4-0FEF0764F361}"/>
          </ac:spMkLst>
        </pc:spChg>
        <pc:spChg chg="add del mod">
          <ac:chgData name="Huy Nguyen" userId="3bdd1f10-4acc-4799-bd95-651d4777d77b" providerId="ADAL" clId="{A3FEA30B-EE1B-4F9B-B0EB-9DB8A70861A6}" dt="2023-05-16T17:05:54.074" v="38"/>
          <ac:spMkLst>
            <pc:docMk/>
            <pc:sldMk cId="812861492" sldId="267"/>
            <ac:spMk id="13" creationId="{55701829-E156-F305-EEF9-38112A70BA85}"/>
          </ac:spMkLst>
        </pc:spChg>
        <pc:spChg chg="add mod">
          <ac:chgData name="Huy Nguyen" userId="3bdd1f10-4acc-4799-bd95-651d4777d77b" providerId="ADAL" clId="{A3FEA30B-EE1B-4F9B-B0EB-9DB8A70861A6}" dt="2023-05-16T19:13:36.269" v="190" actId="20577"/>
          <ac:spMkLst>
            <pc:docMk/>
            <pc:sldMk cId="812861492" sldId="267"/>
            <ac:spMk id="14" creationId="{422E9D5A-A391-5666-4A8D-B04B8D6A63D8}"/>
          </ac:spMkLst>
        </pc:spChg>
        <pc:picChg chg="del">
          <ac:chgData name="Huy Nguyen" userId="3bdd1f10-4acc-4799-bd95-651d4777d77b" providerId="ADAL" clId="{A3FEA30B-EE1B-4F9B-B0EB-9DB8A70861A6}" dt="2023-05-16T17:04:49.159" v="35" actId="478"/>
          <ac:picMkLst>
            <pc:docMk/>
            <pc:sldMk cId="812861492" sldId="267"/>
            <ac:picMk id="3" creationId="{CE19D349-206C-D53B-CF7D-35095ACD018D}"/>
          </ac:picMkLst>
        </pc:picChg>
        <pc:picChg chg="del">
          <ac:chgData name="Huy Nguyen" userId="3bdd1f10-4acc-4799-bd95-651d4777d77b" providerId="ADAL" clId="{A3FEA30B-EE1B-4F9B-B0EB-9DB8A70861A6}" dt="2023-05-16T17:03:08.688" v="20" actId="478"/>
          <ac:picMkLst>
            <pc:docMk/>
            <pc:sldMk cId="812861492" sldId="267"/>
            <ac:picMk id="6" creationId="{7AA91526-CB44-91AF-C728-DD002C7A085D}"/>
          </ac:picMkLst>
        </pc:picChg>
        <pc:picChg chg="add del mod">
          <ac:chgData name="Huy Nguyen" userId="3bdd1f10-4acc-4799-bd95-651d4777d77b" providerId="ADAL" clId="{A3FEA30B-EE1B-4F9B-B0EB-9DB8A70861A6}" dt="2023-05-16T17:04:18.951" v="26" actId="478"/>
          <ac:picMkLst>
            <pc:docMk/>
            <pc:sldMk cId="812861492" sldId="267"/>
            <ac:picMk id="8" creationId="{C6E8D3C8-92C1-4539-E18B-A9B4CD111E08}"/>
          </ac:picMkLst>
        </pc:picChg>
        <pc:picChg chg="add mod">
          <ac:chgData name="Huy Nguyen" userId="3bdd1f10-4acc-4799-bd95-651d4777d77b" providerId="ADAL" clId="{A3FEA30B-EE1B-4F9B-B0EB-9DB8A70861A6}" dt="2023-05-16T17:04:25.958" v="28" actId="1076"/>
          <ac:picMkLst>
            <pc:docMk/>
            <pc:sldMk cId="812861492" sldId="267"/>
            <ac:picMk id="11" creationId="{9CFB5AEE-11AA-FA2B-4772-5FC43AEC9D67}"/>
          </ac:picMkLst>
        </pc:picChg>
        <pc:cxnChg chg="del">
          <ac:chgData name="Huy Nguyen" userId="3bdd1f10-4acc-4799-bd95-651d4777d77b" providerId="ADAL" clId="{A3FEA30B-EE1B-4F9B-B0EB-9DB8A70861A6}" dt="2023-05-16T17:03:47.022" v="23" actId="478"/>
          <ac:cxnSpMkLst>
            <pc:docMk/>
            <pc:sldMk cId="812861492" sldId="267"/>
            <ac:cxnSpMk id="4" creationId="{540A481F-D88E-34C4-346F-3E7A027667B7}"/>
          </ac:cxnSpMkLst>
        </pc:cxnChg>
      </pc:sldChg>
      <pc:sldChg chg="del">
        <pc:chgData name="Huy Nguyen" userId="3bdd1f10-4acc-4799-bd95-651d4777d77b" providerId="ADAL" clId="{A3FEA30B-EE1B-4F9B-B0EB-9DB8A70861A6}" dt="2023-05-17T19:08:15.759" v="2748" actId="47"/>
        <pc:sldMkLst>
          <pc:docMk/>
          <pc:sldMk cId="2281716622" sldId="269"/>
        </pc:sldMkLst>
      </pc:sldChg>
      <pc:sldChg chg="del">
        <pc:chgData name="Huy Nguyen" userId="3bdd1f10-4acc-4799-bd95-651d4777d77b" providerId="ADAL" clId="{A3FEA30B-EE1B-4F9B-B0EB-9DB8A70861A6}" dt="2023-05-17T19:08:15.759" v="2748" actId="47"/>
        <pc:sldMkLst>
          <pc:docMk/>
          <pc:sldMk cId="700120764" sldId="270"/>
        </pc:sldMkLst>
      </pc:sldChg>
      <pc:sldChg chg="del">
        <pc:chgData name="Huy Nguyen" userId="3bdd1f10-4acc-4799-bd95-651d4777d77b" providerId="ADAL" clId="{A3FEA30B-EE1B-4F9B-B0EB-9DB8A70861A6}" dt="2023-05-17T19:08:15.759" v="2748" actId="47"/>
        <pc:sldMkLst>
          <pc:docMk/>
          <pc:sldMk cId="3490611941" sldId="276"/>
        </pc:sldMkLst>
      </pc:sldChg>
      <pc:sldChg chg="del">
        <pc:chgData name="Huy Nguyen" userId="3bdd1f10-4acc-4799-bd95-651d4777d77b" providerId="ADAL" clId="{A3FEA30B-EE1B-4F9B-B0EB-9DB8A70861A6}" dt="2023-05-17T19:08:15.759" v="2748" actId="47"/>
        <pc:sldMkLst>
          <pc:docMk/>
          <pc:sldMk cId="3928121718" sldId="277"/>
        </pc:sldMkLst>
      </pc:sldChg>
      <pc:sldChg chg="del">
        <pc:chgData name="Huy Nguyen" userId="3bdd1f10-4acc-4799-bd95-651d4777d77b" providerId="ADAL" clId="{A3FEA30B-EE1B-4F9B-B0EB-9DB8A70861A6}" dt="2023-05-17T19:08:15.759" v="2748" actId="47"/>
        <pc:sldMkLst>
          <pc:docMk/>
          <pc:sldMk cId="1009752547" sldId="279"/>
        </pc:sldMkLst>
      </pc:sldChg>
      <pc:sldChg chg="del">
        <pc:chgData name="Huy Nguyen" userId="3bdd1f10-4acc-4799-bd95-651d4777d77b" providerId="ADAL" clId="{A3FEA30B-EE1B-4F9B-B0EB-9DB8A70861A6}" dt="2023-05-17T19:08:15.759" v="2748" actId="47"/>
        <pc:sldMkLst>
          <pc:docMk/>
          <pc:sldMk cId="353092176" sldId="284"/>
        </pc:sldMkLst>
      </pc:sldChg>
      <pc:sldChg chg="del">
        <pc:chgData name="Huy Nguyen" userId="3bdd1f10-4acc-4799-bd95-651d4777d77b" providerId="ADAL" clId="{A3FEA30B-EE1B-4F9B-B0EB-9DB8A70861A6}" dt="2023-05-17T19:08:15.759" v="2748" actId="47"/>
        <pc:sldMkLst>
          <pc:docMk/>
          <pc:sldMk cId="361905269" sldId="285"/>
        </pc:sldMkLst>
      </pc:sldChg>
      <pc:sldChg chg="del">
        <pc:chgData name="Huy Nguyen" userId="3bdd1f10-4acc-4799-bd95-651d4777d77b" providerId="ADAL" clId="{A3FEA30B-EE1B-4F9B-B0EB-9DB8A70861A6}" dt="2023-05-17T19:08:15.759" v="2748" actId="47"/>
        <pc:sldMkLst>
          <pc:docMk/>
          <pc:sldMk cId="1352251081" sldId="286"/>
        </pc:sldMkLst>
      </pc:sldChg>
      <pc:sldChg chg="del">
        <pc:chgData name="Huy Nguyen" userId="3bdd1f10-4acc-4799-bd95-651d4777d77b" providerId="ADAL" clId="{A3FEA30B-EE1B-4F9B-B0EB-9DB8A70861A6}" dt="2023-05-17T19:08:15.759" v="2748" actId="47"/>
        <pc:sldMkLst>
          <pc:docMk/>
          <pc:sldMk cId="688752902" sldId="287"/>
        </pc:sldMkLst>
      </pc:sldChg>
      <pc:sldChg chg="del">
        <pc:chgData name="Huy Nguyen" userId="3bdd1f10-4acc-4799-bd95-651d4777d77b" providerId="ADAL" clId="{A3FEA30B-EE1B-4F9B-B0EB-9DB8A70861A6}" dt="2023-05-17T19:08:15.759" v="2748" actId="47"/>
        <pc:sldMkLst>
          <pc:docMk/>
          <pc:sldMk cId="205735264" sldId="288"/>
        </pc:sldMkLst>
      </pc:sldChg>
      <pc:sldChg chg="del">
        <pc:chgData name="Huy Nguyen" userId="3bdd1f10-4acc-4799-bd95-651d4777d77b" providerId="ADAL" clId="{A3FEA30B-EE1B-4F9B-B0EB-9DB8A70861A6}" dt="2023-05-17T19:08:15.759" v="2748" actId="47"/>
        <pc:sldMkLst>
          <pc:docMk/>
          <pc:sldMk cId="4250186531" sldId="289"/>
        </pc:sldMkLst>
      </pc:sldChg>
      <pc:sldChg chg="del">
        <pc:chgData name="Huy Nguyen" userId="3bdd1f10-4acc-4799-bd95-651d4777d77b" providerId="ADAL" clId="{A3FEA30B-EE1B-4F9B-B0EB-9DB8A70861A6}" dt="2023-05-17T19:08:15.759" v="2748" actId="47"/>
        <pc:sldMkLst>
          <pc:docMk/>
          <pc:sldMk cId="1339543675" sldId="291"/>
        </pc:sldMkLst>
      </pc:sldChg>
      <pc:sldChg chg="del">
        <pc:chgData name="Huy Nguyen" userId="3bdd1f10-4acc-4799-bd95-651d4777d77b" providerId="ADAL" clId="{A3FEA30B-EE1B-4F9B-B0EB-9DB8A70861A6}" dt="2023-05-17T19:08:15.759" v="2748" actId="47"/>
        <pc:sldMkLst>
          <pc:docMk/>
          <pc:sldMk cId="3448992080" sldId="294"/>
        </pc:sldMkLst>
      </pc:sldChg>
      <pc:sldChg chg="del">
        <pc:chgData name="Huy Nguyen" userId="3bdd1f10-4acc-4799-bd95-651d4777d77b" providerId="ADAL" clId="{A3FEA30B-EE1B-4F9B-B0EB-9DB8A70861A6}" dt="2023-05-17T19:08:15.759" v="2748" actId="47"/>
        <pc:sldMkLst>
          <pc:docMk/>
          <pc:sldMk cId="968194297" sldId="295"/>
        </pc:sldMkLst>
      </pc:sldChg>
      <pc:sldChg chg="del">
        <pc:chgData name="Huy Nguyen" userId="3bdd1f10-4acc-4799-bd95-651d4777d77b" providerId="ADAL" clId="{A3FEA30B-EE1B-4F9B-B0EB-9DB8A70861A6}" dt="2023-05-17T19:08:15.759" v="2748" actId="47"/>
        <pc:sldMkLst>
          <pc:docMk/>
          <pc:sldMk cId="603233964" sldId="296"/>
        </pc:sldMkLst>
      </pc:sldChg>
      <pc:sldChg chg="del">
        <pc:chgData name="Huy Nguyen" userId="3bdd1f10-4acc-4799-bd95-651d4777d77b" providerId="ADAL" clId="{A3FEA30B-EE1B-4F9B-B0EB-9DB8A70861A6}" dt="2023-05-17T19:08:15.759" v="2748" actId="47"/>
        <pc:sldMkLst>
          <pc:docMk/>
          <pc:sldMk cId="151540301" sldId="297"/>
        </pc:sldMkLst>
      </pc:sldChg>
      <pc:sldChg chg="del">
        <pc:chgData name="Huy Nguyen" userId="3bdd1f10-4acc-4799-bd95-651d4777d77b" providerId="ADAL" clId="{A3FEA30B-EE1B-4F9B-B0EB-9DB8A70861A6}" dt="2023-05-17T19:08:15.759" v="2748" actId="47"/>
        <pc:sldMkLst>
          <pc:docMk/>
          <pc:sldMk cId="1263592927" sldId="298"/>
        </pc:sldMkLst>
      </pc:sldChg>
      <pc:sldChg chg="del">
        <pc:chgData name="Huy Nguyen" userId="3bdd1f10-4acc-4799-bd95-651d4777d77b" providerId="ADAL" clId="{A3FEA30B-EE1B-4F9B-B0EB-9DB8A70861A6}" dt="2023-05-17T19:08:15.759" v="2748" actId="47"/>
        <pc:sldMkLst>
          <pc:docMk/>
          <pc:sldMk cId="1992213233" sldId="299"/>
        </pc:sldMkLst>
      </pc:sldChg>
      <pc:sldChg chg="del">
        <pc:chgData name="Huy Nguyen" userId="3bdd1f10-4acc-4799-bd95-651d4777d77b" providerId="ADAL" clId="{A3FEA30B-EE1B-4F9B-B0EB-9DB8A70861A6}" dt="2023-05-17T19:08:18.867" v="2749" actId="47"/>
        <pc:sldMkLst>
          <pc:docMk/>
          <pc:sldMk cId="3992138438" sldId="300"/>
        </pc:sldMkLst>
      </pc:sldChg>
      <pc:sldChg chg="addSp delSp modSp add mod">
        <pc:chgData name="Huy Nguyen" userId="3bdd1f10-4acc-4799-bd95-651d4777d77b" providerId="ADAL" clId="{A3FEA30B-EE1B-4F9B-B0EB-9DB8A70861A6}" dt="2023-05-17T19:04:03.218" v="2713" actId="1076"/>
        <pc:sldMkLst>
          <pc:docMk/>
          <pc:sldMk cId="2897724588" sldId="301"/>
        </pc:sldMkLst>
        <pc:spChg chg="add mod">
          <ac:chgData name="Huy Nguyen" userId="3bdd1f10-4acc-4799-bd95-651d4777d77b" providerId="ADAL" clId="{A3FEA30B-EE1B-4F9B-B0EB-9DB8A70861A6}" dt="2023-05-16T19:18:17.438" v="264" actId="1076"/>
          <ac:spMkLst>
            <pc:docMk/>
            <pc:sldMk cId="2897724588" sldId="301"/>
            <ac:spMk id="5" creationId="{6DE13278-510C-8161-EA3A-64EE88016246}"/>
          </ac:spMkLst>
        </pc:spChg>
        <pc:spChg chg="del mod">
          <ac:chgData name="Huy Nguyen" userId="3bdd1f10-4acc-4799-bd95-651d4777d77b" providerId="ADAL" clId="{A3FEA30B-EE1B-4F9B-B0EB-9DB8A70861A6}" dt="2023-05-16T19:18:19.925" v="265" actId="478"/>
          <ac:spMkLst>
            <pc:docMk/>
            <pc:sldMk cId="2897724588" sldId="301"/>
            <ac:spMk id="7" creationId="{52B463F9-C3B6-AC63-E048-B3DB31F272F5}"/>
          </ac:spMkLst>
        </pc:spChg>
        <pc:spChg chg="mod">
          <ac:chgData name="Huy Nguyen" userId="3bdd1f10-4acc-4799-bd95-651d4777d77b" providerId="ADAL" clId="{A3FEA30B-EE1B-4F9B-B0EB-9DB8A70861A6}" dt="2023-05-17T19:04:03.218" v="2713" actId="1076"/>
          <ac:spMkLst>
            <pc:docMk/>
            <pc:sldMk cId="2897724588" sldId="301"/>
            <ac:spMk id="8" creationId="{1761CAD5-068F-1FF9-D102-23A4FFAB1C58}"/>
          </ac:spMkLst>
        </pc:spChg>
        <pc:spChg chg="add mod">
          <ac:chgData name="Huy Nguyen" userId="3bdd1f10-4acc-4799-bd95-651d4777d77b" providerId="ADAL" clId="{A3FEA30B-EE1B-4F9B-B0EB-9DB8A70861A6}" dt="2023-05-16T19:18:06.688" v="262" actId="1076"/>
          <ac:spMkLst>
            <pc:docMk/>
            <pc:sldMk cId="2897724588" sldId="301"/>
            <ac:spMk id="9" creationId="{3DB49634-D1AA-AEEB-0C6B-8E46BD8F34BD}"/>
          </ac:spMkLst>
        </pc:spChg>
        <pc:picChg chg="add del mod">
          <ac:chgData name="Huy Nguyen" userId="3bdd1f10-4acc-4799-bd95-651d4777d77b" providerId="ADAL" clId="{A3FEA30B-EE1B-4F9B-B0EB-9DB8A70861A6}" dt="2023-05-17T19:03:41.659" v="2709" actId="478"/>
          <ac:picMkLst>
            <pc:docMk/>
            <pc:sldMk cId="2897724588" sldId="301"/>
            <ac:picMk id="3" creationId="{AAB12934-7B9E-5B0B-F079-29A0D995F96B}"/>
          </ac:picMkLst>
        </pc:picChg>
        <pc:picChg chg="del">
          <ac:chgData name="Huy Nguyen" userId="3bdd1f10-4acc-4799-bd95-651d4777d77b" providerId="ADAL" clId="{A3FEA30B-EE1B-4F9B-B0EB-9DB8A70861A6}" dt="2023-05-16T19:17:34.925" v="255" actId="478"/>
          <ac:picMkLst>
            <pc:docMk/>
            <pc:sldMk cId="2897724588" sldId="301"/>
            <ac:picMk id="6" creationId="{6F9E1D4C-8C13-56AC-CA6A-209099E223CF}"/>
          </ac:picMkLst>
        </pc:picChg>
        <pc:picChg chg="add mod">
          <ac:chgData name="Huy Nguyen" userId="3bdd1f10-4acc-4799-bd95-651d4777d77b" providerId="ADAL" clId="{A3FEA30B-EE1B-4F9B-B0EB-9DB8A70861A6}" dt="2023-05-17T19:03:55.861" v="2712" actId="14100"/>
          <ac:picMkLst>
            <pc:docMk/>
            <pc:sldMk cId="2897724588" sldId="301"/>
            <ac:picMk id="11" creationId="{CA2C6C72-E86C-77FD-175E-D0D47C1B206C}"/>
          </ac:picMkLst>
        </pc:picChg>
      </pc:sldChg>
      <pc:sldChg chg="addSp delSp modSp add mod">
        <pc:chgData name="Huy Nguyen" userId="3bdd1f10-4acc-4799-bd95-651d4777d77b" providerId="ADAL" clId="{A3FEA30B-EE1B-4F9B-B0EB-9DB8A70861A6}" dt="2023-05-17T19:04:55.223" v="2717" actId="1076"/>
        <pc:sldMkLst>
          <pc:docMk/>
          <pc:sldMk cId="451411228" sldId="302"/>
        </pc:sldMkLst>
        <pc:spChg chg="add del mod">
          <ac:chgData name="Huy Nguyen" userId="3bdd1f10-4acc-4799-bd95-651d4777d77b" providerId="ADAL" clId="{A3FEA30B-EE1B-4F9B-B0EB-9DB8A70861A6}" dt="2023-05-16T19:44:33.852" v="413" actId="478"/>
          <ac:spMkLst>
            <pc:docMk/>
            <pc:sldMk cId="451411228" sldId="302"/>
            <ac:spMk id="2" creationId="{E9F0CC2E-0EE4-2AA8-5B80-7EC144F21FA3}"/>
          </ac:spMkLst>
        </pc:spChg>
        <pc:spChg chg="add del">
          <ac:chgData name="Huy Nguyen" userId="3bdd1f10-4acc-4799-bd95-651d4777d77b" providerId="ADAL" clId="{A3FEA30B-EE1B-4F9B-B0EB-9DB8A70861A6}" dt="2023-05-16T19:43:26.789" v="395" actId="478"/>
          <ac:spMkLst>
            <pc:docMk/>
            <pc:sldMk cId="451411228" sldId="302"/>
            <ac:spMk id="5" creationId="{6DE13278-510C-8161-EA3A-64EE88016246}"/>
          </ac:spMkLst>
        </pc:spChg>
        <pc:spChg chg="add del mod">
          <ac:chgData name="Huy Nguyen" userId="3bdd1f10-4acc-4799-bd95-651d4777d77b" providerId="ADAL" clId="{A3FEA30B-EE1B-4F9B-B0EB-9DB8A70861A6}" dt="2023-05-16T19:44:23.150" v="411" actId="478"/>
          <ac:spMkLst>
            <pc:docMk/>
            <pc:sldMk cId="451411228" sldId="302"/>
            <ac:spMk id="6" creationId="{7BD3F02F-0DD5-F3E7-A27C-1847DACA9F53}"/>
          </ac:spMkLst>
        </pc:spChg>
        <pc:spChg chg="add del mod">
          <ac:chgData name="Huy Nguyen" userId="3bdd1f10-4acc-4799-bd95-651d4777d77b" providerId="ADAL" clId="{A3FEA30B-EE1B-4F9B-B0EB-9DB8A70861A6}" dt="2023-05-16T19:44:06.564" v="407" actId="478"/>
          <ac:spMkLst>
            <pc:docMk/>
            <pc:sldMk cId="451411228" sldId="302"/>
            <ac:spMk id="7" creationId="{C45AF0EF-2B1C-9BB5-F439-52C78630C684}"/>
          </ac:spMkLst>
        </pc:spChg>
        <pc:spChg chg="mod">
          <ac:chgData name="Huy Nguyen" userId="3bdd1f10-4acc-4799-bd95-651d4777d77b" providerId="ADAL" clId="{A3FEA30B-EE1B-4F9B-B0EB-9DB8A70861A6}" dt="2023-05-16T19:52:01.444" v="851" actId="20577"/>
          <ac:spMkLst>
            <pc:docMk/>
            <pc:sldMk cId="451411228" sldId="302"/>
            <ac:spMk id="8" creationId="{1761CAD5-068F-1FF9-D102-23A4FFAB1C58}"/>
          </ac:spMkLst>
        </pc:spChg>
        <pc:spChg chg="add del">
          <ac:chgData name="Huy Nguyen" userId="3bdd1f10-4acc-4799-bd95-651d4777d77b" providerId="ADAL" clId="{A3FEA30B-EE1B-4F9B-B0EB-9DB8A70861A6}" dt="2023-05-16T19:43:14.136" v="391" actId="478"/>
          <ac:spMkLst>
            <pc:docMk/>
            <pc:sldMk cId="451411228" sldId="302"/>
            <ac:spMk id="9" creationId="{3DB49634-D1AA-AEEB-0C6B-8E46BD8F34BD}"/>
          </ac:spMkLst>
        </pc:spChg>
        <pc:spChg chg="add mod">
          <ac:chgData name="Huy Nguyen" userId="3bdd1f10-4acc-4799-bd95-651d4777d77b" providerId="ADAL" clId="{A3FEA30B-EE1B-4F9B-B0EB-9DB8A70861A6}" dt="2023-05-16T19:44:39.208" v="414" actId="1076"/>
          <ac:spMkLst>
            <pc:docMk/>
            <pc:sldMk cId="451411228" sldId="302"/>
            <ac:spMk id="12" creationId="{CA4814CD-FB9C-129B-4353-9B4BF03D4BE9}"/>
          </ac:spMkLst>
        </pc:spChg>
        <pc:spChg chg="add mod">
          <ac:chgData name="Huy Nguyen" userId="3bdd1f10-4acc-4799-bd95-651d4777d77b" providerId="ADAL" clId="{A3FEA30B-EE1B-4F9B-B0EB-9DB8A70861A6}" dt="2023-05-16T19:44:31.842" v="412" actId="1076"/>
          <ac:spMkLst>
            <pc:docMk/>
            <pc:sldMk cId="451411228" sldId="302"/>
            <ac:spMk id="13" creationId="{C653D260-1D06-A1C7-9607-F12AB6B7E4D7}"/>
          </ac:spMkLst>
        </pc:spChg>
        <pc:picChg chg="del">
          <ac:chgData name="Huy Nguyen" userId="3bdd1f10-4acc-4799-bd95-651d4777d77b" providerId="ADAL" clId="{A3FEA30B-EE1B-4F9B-B0EB-9DB8A70861A6}" dt="2023-05-16T19:43:01.259" v="386" actId="478"/>
          <ac:picMkLst>
            <pc:docMk/>
            <pc:sldMk cId="451411228" sldId="302"/>
            <ac:picMk id="3" creationId="{AAB12934-7B9E-5B0B-F079-29A0D995F96B}"/>
          </ac:picMkLst>
        </pc:picChg>
        <pc:picChg chg="add del mod">
          <ac:chgData name="Huy Nguyen" userId="3bdd1f10-4acc-4799-bd95-651d4777d77b" providerId="ADAL" clId="{A3FEA30B-EE1B-4F9B-B0EB-9DB8A70861A6}" dt="2023-05-17T19:04:47.315" v="2714" actId="478"/>
          <ac:picMkLst>
            <pc:docMk/>
            <pc:sldMk cId="451411228" sldId="302"/>
            <ac:picMk id="11" creationId="{20F8F754-1C23-5A72-D6A6-875F383C815F}"/>
          </ac:picMkLst>
        </pc:picChg>
        <pc:picChg chg="add mod">
          <ac:chgData name="Huy Nguyen" userId="3bdd1f10-4acc-4799-bd95-651d4777d77b" providerId="ADAL" clId="{A3FEA30B-EE1B-4F9B-B0EB-9DB8A70861A6}" dt="2023-05-17T19:04:55.223" v="2717" actId="1076"/>
          <ac:picMkLst>
            <pc:docMk/>
            <pc:sldMk cId="451411228" sldId="302"/>
            <ac:picMk id="15" creationId="{6E344405-2D3E-01EF-B8B5-BA4020707545}"/>
          </ac:picMkLst>
        </pc:picChg>
      </pc:sldChg>
      <pc:sldChg chg="addSp delSp modSp add mod">
        <pc:chgData name="Huy Nguyen" userId="3bdd1f10-4acc-4799-bd95-651d4777d77b" providerId="ADAL" clId="{A3FEA30B-EE1B-4F9B-B0EB-9DB8A70861A6}" dt="2023-05-16T19:48:48.970" v="770" actId="1076"/>
        <pc:sldMkLst>
          <pc:docMk/>
          <pc:sldMk cId="3573466715" sldId="303"/>
        </pc:sldMkLst>
        <pc:spChg chg="add mod">
          <ac:chgData name="Huy Nguyen" userId="3bdd1f10-4acc-4799-bd95-651d4777d77b" providerId="ADAL" clId="{A3FEA30B-EE1B-4F9B-B0EB-9DB8A70861A6}" dt="2023-05-16T19:47:54.732" v="616" actId="14100"/>
          <ac:spMkLst>
            <pc:docMk/>
            <pc:sldMk cId="3573466715" sldId="303"/>
            <ac:spMk id="5" creationId="{5726017D-55EB-028A-D9CD-132C0F6799AA}"/>
          </ac:spMkLst>
        </pc:spChg>
        <pc:spChg chg="add mod">
          <ac:chgData name="Huy Nguyen" userId="3bdd1f10-4acc-4799-bd95-651d4777d77b" providerId="ADAL" clId="{A3FEA30B-EE1B-4F9B-B0EB-9DB8A70861A6}" dt="2023-05-16T19:48:11.818" v="619" actId="1076"/>
          <ac:spMkLst>
            <pc:docMk/>
            <pc:sldMk cId="3573466715" sldId="303"/>
            <ac:spMk id="6" creationId="{B3C0986B-E354-F98E-F230-F23F9318D4F4}"/>
          </ac:spMkLst>
        </pc:spChg>
        <pc:spChg chg="mod">
          <ac:chgData name="Huy Nguyen" userId="3bdd1f10-4acc-4799-bd95-651d4777d77b" providerId="ADAL" clId="{A3FEA30B-EE1B-4F9B-B0EB-9DB8A70861A6}" dt="2023-05-16T19:48:48.970" v="770" actId="1076"/>
          <ac:spMkLst>
            <pc:docMk/>
            <pc:sldMk cId="3573466715" sldId="303"/>
            <ac:spMk id="8" creationId="{1761CAD5-068F-1FF9-D102-23A4FFAB1C58}"/>
          </ac:spMkLst>
        </pc:spChg>
        <pc:spChg chg="del mod">
          <ac:chgData name="Huy Nguyen" userId="3bdd1f10-4acc-4799-bd95-651d4777d77b" providerId="ADAL" clId="{A3FEA30B-EE1B-4F9B-B0EB-9DB8A70861A6}" dt="2023-05-16T19:48:13.668" v="620" actId="478"/>
          <ac:spMkLst>
            <pc:docMk/>
            <pc:sldMk cId="3573466715" sldId="303"/>
            <ac:spMk id="12" creationId="{CA4814CD-FB9C-129B-4353-9B4BF03D4BE9}"/>
          </ac:spMkLst>
        </pc:spChg>
        <pc:spChg chg="del mod">
          <ac:chgData name="Huy Nguyen" userId="3bdd1f10-4acc-4799-bd95-651d4777d77b" providerId="ADAL" clId="{A3FEA30B-EE1B-4F9B-B0EB-9DB8A70861A6}" dt="2023-05-16T19:47:58.581" v="617" actId="478"/>
          <ac:spMkLst>
            <pc:docMk/>
            <pc:sldMk cId="3573466715" sldId="303"/>
            <ac:spMk id="13" creationId="{C653D260-1D06-A1C7-9607-F12AB6B7E4D7}"/>
          </ac:spMkLst>
        </pc:spChg>
        <pc:picChg chg="add mod">
          <ac:chgData name="Huy Nguyen" userId="3bdd1f10-4acc-4799-bd95-651d4777d77b" providerId="ADAL" clId="{A3FEA30B-EE1B-4F9B-B0EB-9DB8A70861A6}" dt="2023-05-16T19:47:29.296" v="610" actId="14100"/>
          <ac:picMkLst>
            <pc:docMk/>
            <pc:sldMk cId="3573466715" sldId="303"/>
            <ac:picMk id="3" creationId="{850BA173-E041-7158-5EA0-EE9959396837}"/>
          </ac:picMkLst>
        </pc:picChg>
        <pc:picChg chg="del">
          <ac:chgData name="Huy Nguyen" userId="3bdd1f10-4acc-4799-bd95-651d4777d77b" providerId="ADAL" clId="{A3FEA30B-EE1B-4F9B-B0EB-9DB8A70861A6}" dt="2023-05-16T19:47:10.941" v="604" actId="478"/>
          <ac:picMkLst>
            <pc:docMk/>
            <pc:sldMk cId="3573466715" sldId="303"/>
            <ac:picMk id="11" creationId="{20F8F754-1C23-5A72-D6A6-875F383C815F}"/>
          </ac:picMkLst>
        </pc:picChg>
      </pc:sldChg>
      <pc:sldChg chg="addSp delSp modSp add mod">
        <pc:chgData name="Huy Nguyen" userId="3bdd1f10-4acc-4799-bd95-651d4777d77b" providerId="ADAL" clId="{A3FEA30B-EE1B-4F9B-B0EB-9DB8A70861A6}" dt="2023-05-17T18:43:39.892" v="2285" actId="13926"/>
        <pc:sldMkLst>
          <pc:docMk/>
          <pc:sldMk cId="1489185918" sldId="304"/>
        </pc:sldMkLst>
        <pc:spChg chg="del mod">
          <ac:chgData name="Huy Nguyen" userId="3bdd1f10-4acc-4799-bd95-651d4777d77b" providerId="ADAL" clId="{A3FEA30B-EE1B-4F9B-B0EB-9DB8A70861A6}" dt="2023-05-16T19:50:10.378" v="783" actId="21"/>
          <ac:spMkLst>
            <pc:docMk/>
            <pc:sldMk cId="1489185918" sldId="304"/>
            <ac:spMk id="5" creationId="{5726017D-55EB-028A-D9CD-132C0F6799AA}"/>
          </ac:spMkLst>
        </pc:spChg>
        <pc:spChg chg="del mod">
          <ac:chgData name="Huy Nguyen" userId="3bdd1f10-4acc-4799-bd95-651d4777d77b" providerId="ADAL" clId="{A3FEA30B-EE1B-4F9B-B0EB-9DB8A70861A6}" dt="2023-05-16T19:50:29.436" v="786" actId="478"/>
          <ac:spMkLst>
            <pc:docMk/>
            <pc:sldMk cId="1489185918" sldId="304"/>
            <ac:spMk id="6" creationId="{B3C0986B-E354-F98E-F230-F23F9318D4F4}"/>
          </ac:spMkLst>
        </pc:spChg>
        <pc:spChg chg="mod">
          <ac:chgData name="Huy Nguyen" userId="3bdd1f10-4acc-4799-bd95-651d4777d77b" providerId="ADAL" clId="{A3FEA30B-EE1B-4F9B-B0EB-9DB8A70861A6}" dt="2023-05-17T18:43:39.892" v="2285" actId="13926"/>
          <ac:spMkLst>
            <pc:docMk/>
            <pc:sldMk cId="1489185918" sldId="304"/>
            <ac:spMk id="8" creationId="{1761CAD5-068F-1FF9-D102-23A4FFAB1C58}"/>
          </ac:spMkLst>
        </pc:spChg>
        <pc:spChg chg="add mod">
          <ac:chgData name="Huy Nguyen" userId="3bdd1f10-4acc-4799-bd95-651d4777d77b" providerId="ADAL" clId="{A3FEA30B-EE1B-4F9B-B0EB-9DB8A70861A6}" dt="2023-05-16T19:50:03.960" v="782" actId="1076"/>
          <ac:spMkLst>
            <pc:docMk/>
            <pc:sldMk cId="1489185918" sldId="304"/>
            <ac:spMk id="9" creationId="{ECDAD084-0606-DF0B-A7B8-DBCEA9259379}"/>
          </ac:spMkLst>
        </pc:spChg>
        <pc:spChg chg="add mod">
          <ac:chgData name="Huy Nguyen" userId="3bdd1f10-4acc-4799-bd95-651d4777d77b" providerId="ADAL" clId="{A3FEA30B-EE1B-4F9B-B0EB-9DB8A70861A6}" dt="2023-05-16T19:50:27.343" v="785" actId="1076"/>
          <ac:spMkLst>
            <pc:docMk/>
            <pc:sldMk cId="1489185918" sldId="304"/>
            <ac:spMk id="10" creationId="{6022A62D-E34D-638C-DEAE-B940EBA2E69C}"/>
          </ac:spMkLst>
        </pc:spChg>
        <pc:picChg chg="del">
          <ac:chgData name="Huy Nguyen" userId="3bdd1f10-4acc-4799-bd95-651d4777d77b" providerId="ADAL" clId="{A3FEA30B-EE1B-4F9B-B0EB-9DB8A70861A6}" dt="2023-05-16T19:49:37.716" v="774" actId="478"/>
          <ac:picMkLst>
            <pc:docMk/>
            <pc:sldMk cId="1489185918" sldId="304"/>
            <ac:picMk id="3" creationId="{850BA173-E041-7158-5EA0-EE9959396837}"/>
          </ac:picMkLst>
        </pc:picChg>
        <pc:picChg chg="add mod">
          <ac:chgData name="Huy Nguyen" userId="3bdd1f10-4acc-4799-bd95-651d4777d77b" providerId="ADAL" clId="{A3FEA30B-EE1B-4F9B-B0EB-9DB8A70861A6}" dt="2023-05-16T19:49:44.766" v="777" actId="1076"/>
          <ac:picMkLst>
            <pc:docMk/>
            <pc:sldMk cId="1489185918" sldId="304"/>
            <ac:picMk id="7" creationId="{CD331E60-EA20-7D56-7F83-2C3228B1F6D3}"/>
          </ac:picMkLst>
        </pc:picChg>
      </pc:sldChg>
      <pc:sldChg chg="addSp delSp modSp add mod">
        <pc:chgData name="Huy Nguyen" userId="3bdd1f10-4acc-4799-bd95-651d4777d77b" providerId="ADAL" clId="{A3FEA30B-EE1B-4F9B-B0EB-9DB8A70861A6}" dt="2023-05-17T19:05:43.531" v="2721" actId="1076"/>
        <pc:sldMkLst>
          <pc:docMk/>
          <pc:sldMk cId="3401778417" sldId="305"/>
        </pc:sldMkLst>
        <pc:spChg chg="add mod">
          <ac:chgData name="Huy Nguyen" userId="3bdd1f10-4acc-4799-bd95-651d4777d77b" providerId="ADAL" clId="{A3FEA30B-EE1B-4F9B-B0EB-9DB8A70861A6}" dt="2023-05-16T19:58:29.856" v="1325" actId="1076"/>
          <ac:spMkLst>
            <pc:docMk/>
            <pc:sldMk cId="3401778417" sldId="305"/>
            <ac:spMk id="5" creationId="{E99DC478-082B-01FA-683D-1E9C6E1B3A2F}"/>
          </ac:spMkLst>
        </pc:spChg>
        <pc:spChg chg="mod">
          <ac:chgData name="Huy Nguyen" userId="3bdd1f10-4acc-4799-bd95-651d4777d77b" providerId="ADAL" clId="{A3FEA30B-EE1B-4F9B-B0EB-9DB8A70861A6}" dt="2023-05-16T20:10:07.061" v="1555" actId="20577"/>
          <ac:spMkLst>
            <pc:docMk/>
            <pc:sldMk cId="3401778417" sldId="305"/>
            <ac:spMk id="8" creationId="{1761CAD5-068F-1FF9-D102-23A4FFAB1C58}"/>
          </ac:spMkLst>
        </pc:spChg>
        <pc:spChg chg="del mod">
          <ac:chgData name="Huy Nguyen" userId="3bdd1f10-4acc-4799-bd95-651d4777d77b" providerId="ADAL" clId="{A3FEA30B-EE1B-4F9B-B0EB-9DB8A70861A6}" dt="2023-05-16T19:59:07.013" v="1372" actId="478"/>
          <ac:spMkLst>
            <pc:docMk/>
            <pc:sldMk cId="3401778417" sldId="305"/>
            <ac:spMk id="9" creationId="{ECDAD084-0606-DF0B-A7B8-DBCEA9259379}"/>
          </ac:spMkLst>
        </pc:spChg>
        <pc:spChg chg="del mod">
          <ac:chgData name="Huy Nguyen" userId="3bdd1f10-4acc-4799-bd95-651d4777d77b" providerId="ADAL" clId="{A3FEA30B-EE1B-4F9B-B0EB-9DB8A70861A6}" dt="2023-05-16T19:58:32.021" v="1326" actId="478"/>
          <ac:spMkLst>
            <pc:docMk/>
            <pc:sldMk cId="3401778417" sldId="305"/>
            <ac:spMk id="10" creationId="{6022A62D-E34D-638C-DEAE-B940EBA2E69C}"/>
          </ac:spMkLst>
        </pc:spChg>
        <pc:picChg chg="add del mod">
          <ac:chgData name="Huy Nguyen" userId="3bdd1f10-4acc-4799-bd95-651d4777d77b" providerId="ADAL" clId="{A3FEA30B-EE1B-4F9B-B0EB-9DB8A70861A6}" dt="2023-05-17T19:05:37.515" v="2718" actId="478"/>
          <ac:picMkLst>
            <pc:docMk/>
            <pc:sldMk cId="3401778417" sldId="305"/>
            <ac:picMk id="3" creationId="{EF695584-2C83-3B6B-7C66-D60496785D12}"/>
          </ac:picMkLst>
        </pc:picChg>
        <pc:picChg chg="del">
          <ac:chgData name="Huy Nguyen" userId="3bdd1f10-4acc-4799-bd95-651d4777d77b" providerId="ADAL" clId="{A3FEA30B-EE1B-4F9B-B0EB-9DB8A70861A6}" dt="2023-05-16T19:57:34.916" v="1315" actId="478"/>
          <ac:picMkLst>
            <pc:docMk/>
            <pc:sldMk cId="3401778417" sldId="305"/>
            <ac:picMk id="7" creationId="{CD331E60-EA20-7D56-7F83-2C3228B1F6D3}"/>
          </ac:picMkLst>
        </pc:picChg>
        <pc:picChg chg="add mod">
          <ac:chgData name="Huy Nguyen" userId="3bdd1f10-4acc-4799-bd95-651d4777d77b" providerId="ADAL" clId="{A3FEA30B-EE1B-4F9B-B0EB-9DB8A70861A6}" dt="2023-05-17T19:05:43.531" v="2721" actId="1076"/>
          <ac:picMkLst>
            <pc:docMk/>
            <pc:sldMk cId="3401778417" sldId="305"/>
            <ac:picMk id="11" creationId="{4E79DDB3-A6D8-0766-4D05-6DD76AF5A878}"/>
          </ac:picMkLst>
        </pc:picChg>
      </pc:sldChg>
      <pc:sldChg chg="addSp delSp modSp add mod ord">
        <pc:chgData name="Huy Nguyen" userId="3bdd1f10-4acc-4799-bd95-651d4777d77b" providerId="ADAL" clId="{A3FEA30B-EE1B-4F9B-B0EB-9DB8A70861A6}" dt="2023-05-17T19:07:07.688" v="2730" actId="1076"/>
        <pc:sldMkLst>
          <pc:docMk/>
          <pc:sldMk cId="3699450995" sldId="306"/>
        </pc:sldMkLst>
        <pc:spChg chg="add mod">
          <ac:chgData name="Huy Nguyen" userId="3bdd1f10-4acc-4799-bd95-651d4777d77b" providerId="ADAL" clId="{A3FEA30B-EE1B-4F9B-B0EB-9DB8A70861A6}" dt="2023-05-16T20:15:33.465" v="1585" actId="1076"/>
          <ac:spMkLst>
            <pc:docMk/>
            <pc:sldMk cId="3699450995" sldId="306"/>
            <ac:spMk id="5" creationId="{09B2CA11-7D55-E087-FB75-22D350F2A930}"/>
          </ac:spMkLst>
        </pc:spChg>
        <pc:spChg chg="add del mod">
          <ac:chgData name="Huy Nguyen" userId="3bdd1f10-4acc-4799-bd95-651d4777d77b" providerId="ADAL" clId="{A3FEA30B-EE1B-4F9B-B0EB-9DB8A70861A6}" dt="2023-05-16T20:14:30.669" v="1577" actId="478"/>
          <ac:spMkLst>
            <pc:docMk/>
            <pc:sldMk cId="3699450995" sldId="306"/>
            <ac:spMk id="6" creationId="{BCC59538-44AE-93CB-9DC4-CAB655B729FD}"/>
          </ac:spMkLst>
        </pc:spChg>
        <pc:spChg chg="mod">
          <ac:chgData name="Huy Nguyen" userId="3bdd1f10-4acc-4799-bd95-651d4777d77b" providerId="ADAL" clId="{A3FEA30B-EE1B-4F9B-B0EB-9DB8A70861A6}" dt="2023-05-17T18:43:47.556" v="2286" actId="13926"/>
          <ac:spMkLst>
            <pc:docMk/>
            <pc:sldMk cId="3699450995" sldId="306"/>
            <ac:spMk id="8" creationId="{1761CAD5-068F-1FF9-D102-23A4FFAB1C58}"/>
          </ac:spMkLst>
        </pc:spChg>
        <pc:spChg chg="del mod">
          <ac:chgData name="Huy Nguyen" userId="3bdd1f10-4acc-4799-bd95-651d4777d77b" providerId="ADAL" clId="{A3FEA30B-EE1B-4F9B-B0EB-9DB8A70861A6}" dt="2023-05-16T20:14:20.228" v="1575" actId="478"/>
          <ac:spMkLst>
            <pc:docMk/>
            <pc:sldMk cId="3699450995" sldId="306"/>
            <ac:spMk id="9" creationId="{ECDAD084-0606-DF0B-A7B8-DBCEA9259379}"/>
          </ac:spMkLst>
        </pc:spChg>
        <pc:spChg chg="del">
          <ac:chgData name="Huy Nguyen" userId="3bdd1f10-4acc-4799-bd95-651d4777d77b" providerId="ADAL" clId="{A3FEA30B-EE1B-4F9B-B0EB-9DB8A70861A6}" dt="2023-05-16T20:14:17.076" v="1574" actId="478"/>
          <ac:spMkLst>
            <pc:docMk/>
            <pc:sldMk cId="3699450995" sldId="306"/>
            <ac:spMk id="10" creationId="{6022A62D-E34D-638C-DEAE-B940EBA2E69C}"/>
          </ac:spMkLst>
        </pc:spChg>
        <pc:spChg chg="add mod">
          <ac:chgData name="Huy Nguyen" userId="3bdd1f10-4acc-4799-bd95-651d4777d77b" providerId="ADAL" clId="{A3FEA30B-EE1B-4F9B-B0EB-9DB8A70861A6}" dt="2023-05-17T18:00:08.782" v="1678" actId="1076"/>
          <ac:spMkLst>
            <pc:docMk/>
            <pc:sldMk cId="3699450995" sldId="306"/>
            <ac:spMk id="13" creationId="{B87B0D40-712C-1598-18D1-D7915C40AF73}"/>
          </ac:spMkLst>
        </pc:spChg>
        <pc:spChg chg="add mod">
          <ac:chgData name="Huy Nguyen" userId="3bdd1f10-4acc-4799-bd95-651d4777d77b" providerId="ADAL" clId="{A3FEA30B-EE1B-4F9B-B0EB-9DB8A70861A6}" dt="2023-05-17T17:59:58.654" v="1677" actId="1076"/>
          <ac:spMkLst>
            <pc:docMk/>
            <pc:sldMk cId="3699450995" sldId="306"/>
            <ac:spMk id="15" creationId="{F88FA567-640E-49C6-F563-CF372F1A4EB4}"/>
          </ac:spMkLst>
        </pc:spChg>
        <pc:picChg chg="add del mod">
          <ac:chgData name="Huy Nguyen" userId="3bdd1f10-4acc-4799-bd95-651d4777d77b" providerId="ADAL" clId="{A3FEA30B-EE1B-4F9B-B0EB-9DB8A70861A6}" dt="2023-05-17T19:06:13.379" v="2722" actId="478"/>
          <ac:picMkLst>
            <pc:docMk/>
            <pc:sldMk cId="3699450995" sldId="306"/>
            <ac:picMk id="3" creationId="{98A06D0C-D123-1881-CD4C-00A8FFF31946}"/>
          </ac:picMkLst>
        </pc:picChg>
        <pc:picChg chg="del">
          <ac:chgData name="Huy Nguyen" userId="3bdd1f10-4acc-4799-bd95-651d4777d77b" providerId="ADAL" clId="{A3FEA30B-EE1B-4F9B-B0EB-9DB8A70861A6}" dt="2023-05-16T20:12:25.421" v="1566" actId="478"/>
          <ac:picMkLst>
            <pc:docMk/>
            <pc:sldMk cId="3699450995" sldId="306"/>
            <ac:picMk id="7" creationId="{CD331E60-EA20-7D56-7F83-2C3228B1F6D3}"/>
          </ac:picMkLst>
        </pc:picChg>
        <pc:picChg chg="add del mod">
          <ac:chgData name="Huy Nguyen" userId="3bdd1f10-4acc-4799-bd95-651d4777d77b" providerId="ADAL" clId="{A3FEA30B-EE1B-4F9B-B0EB-9DB8A70861A6}" dt="2023-05-17T19:06:57.771" v="2726" actId="478"/>
          <ac:picMkLst>
            <pc:docMk/>
            <pc:sldMk cId="3699450995" sldId="306"/>
            <ac:picMk id="12" creationId="{5220AEA0-6A22-20EA-F772-29F461E2C7B1}"/>
          </ac:picMkLst>
        </pc:picChg>
        <pc:picChg chg="add mod">
          <ac:chgData name="Huy Nguyen" userId="3bdd1f10-4acc-4799-bd95-651d4777d77b" providerId="ADAL" clId="{A3FEA30B-EE1B-4F9B-B0EB-9DB8A70861A6}" dt="2023-05-17T19:06:22.786" v="2725" actId="1076"/>
          <ac:picMkLst>
            <pc:docMk/>
            <pc:sldMk cId="3699450995" sldId="306"/>
            <ac:picMk id="17" creationId="{C2935524-AFB5-8F89-AE19-7CCF29F930DE}"/>
          </ac:picMkLst>
        </pc:picChg>
        <pc:picChg chg="add mod">
          <ac:chgData name="Huy Nguyen" userId="3bdd1f10-4acc-4799-bd95-651d4777d77b" providerId="ADAL" clId="{A3FEA30B-EE1B-4F9B-B0EB-9DB8A70861A6}" dt="2023-05-17T19:07:07.688" v="2730" actId="1076"/>
          <ac:picMkLst>
            <pc:docMk/>
            <pc:sldMk cId="3699450995" sldId="306"/>
            <ac:picMk id="19" creationId="{FE3F0232-CFA3-C074-F8E3-15D02485C37F}"/>
          </ac:picMkLst>
        </pc:picChg>
      </pc:sldChg>
      <pc:sldChg chg="addSp delSp modSp add mod">
        <pc:chgData name="Huy Nguyen" userId="3bdd1f10-4acc-4799-bd95-651d4777d77b" providerId="ADAL" clId="{A3FEA30B-EE1B-4F9B-B0EB-9DB8A70861A6}" dt="2023-05-17T18:42:28.801" v="2280" actId="1076"/>
        <pc:sldMkLst>
          <pc:docMk/>
          <pc:sldMk cId="3465896778" sldId="307"/>
        </pc:sldMkLst>
        <pc:spChg chg="del">
          <ac:chgData name="Huy Nguyen" userId="3bdd1f10-4acc-4799-bd95-651d4777d77b" providerId="ADAL" clId="{A3FEA30B-EE1B-4F9B-B0EB-9DB8A70861A6}" dt="2023-05-17T18:01:11.955" v="1688" actId="478"/>
          <ac:spMkLst>
            <pc:docMk/>
            <pc:sldMk cId="3465896778" sldId="307"/>
            <ac:spMk id="5" creationId="{09B2CA11-7D55-E087-FB75-22D350F2A930}"/>
          </ac:spMkLst>
        </pc:spChg>
        <pc:spChg chg="add del mod">
          <ac:chgData name="Huy Nguyen" userId="3bdd1f10-4acc-4799-bd95-651d4777d77b" providerId="ADAL" clId="{A3FEA30B-EE1B-4F9B-B0EB-9DB8A70861A6}" dt="2023-05-17T18:21:32.596" v="1812" actId="478"/>
          <ac:spMkLst>
            <pc:docMk/>
            <pc:sldMk cId="3465896778" sldId="307"/>
            <ac:spMk id="7" creationId="{5D0C96A6-F7DF-F259-3F81-1F7F59792FFC}"/>
          </ac:spMkLst>
        </pc:spChg>
        <pc:spChg chg="del">
          <ac:chgData name="Huy Nguyen" userId="3bdd1f10-4acc-4799-bd95-651d4777d77b" providerId="ADAL" clId="{A3FEA30B-EE1B-4F9B-B0EB-9DB8A70861A6}" dt="2023-05-17T18:20:31.593" v="1799" actId="21"/>
          <ac:spMkLst>
            <pc:docMk/>
            <pc:sldMk cId="3465896778" sldId="307"/>
            <ac:spMk id="8" creationId="{1761CAD5-068F-1FF9-D102-23A4FFAB1C58}"/>
          </ac:spMkLst>
        </pc:spChg>
        <pc:spChg chg="add mod">
          <ac:chgData name="Huy Nguyen" userId="3bdd1f10-4acc-4799-bd95-651d4777d77b" providerId="ADAL" clId="{A3FEA30B-EE1B-4F9B-B0EB-9DB8A70861A6}" dt="2023-05-17T18:42:28.801" v="2280" actId="1076"/>
          <ac:spMkLst>
            <pc:docMk/>
            <pc:sldMk cId="3465896778" sldId="307"/>
            <ac:spMk id="9" creationId="{FC805B53-8290-2FB3-DCA6-0E050650758B}"/>
          </ac:spMkLst>
        </pc:spChg>
        <pc:spChg chg="add del mod">
          <ac:chgData name="Huy Nguyen" userId="3bdd1f10-4acc-4799-bd95-651d4777d77b" providerId="ADAL" clId="{A3FEA30B-EE1B-4F9B-B0EB-9DB8A70861A6}" dt="2023-05-17T18:20:44.215" v="1803"/>
          <ac:spMkLst>
            <pc:docMk/>
            <pc:sldMk cId="3465896778" sldId="307"/>
            <ac:spMk id="10" creationId="{4725CB2D-382E-C704-A519-DC6343D0EC3C}"/>
          </ac:spMkLst>
        </pc:spChg>
        <pc:spChg chg="del mod">
          <ac:chgData name="Huy Nguyen" userId="3bdd1f10-4acc-4799-bd95-651d4777d77b" providerId="ADAL" clId="{A3FEA30B-EE1B-4F9B-B0EB-9DB8A70861A6}" dt="2023-05-17T18:01:10.083" v="1687" actId="478"/>
          <ac:spMkLst>
            <pc:docMk/>
            <pc:sldMk cId="3465896778" sldId="307"/>
            <ac:spMk id="13" creationId="{B87B0D40-712C-1598-18D1-D7915C40AF73}"/>
          </ac:spMkLst>
        </pc:spChg>
        <pc:spChg chg="add del mod">
          <ac:chgData name="Huy Nguyen" userId="3bdd1f10-4acc-4799-bd95-651d4777d77b" providerId="ADAL" clId="{A3FEA30B-EE1B-4F9B-B0EB-9DB8A70861A6}" dt="2023-05-17T18:32:39.036" v="1829" actId="478"/>
          <ac:spMkLst>
            <pc:docMk/>
            <pc:sldMk cId="3465896778" sldId="307"/>
            <ac:spMk id="15" creationId="{2AFFE674-46C5-AC7F-BA86-4EEFFBCECCC4}"/>
          </ac:spMkLst>
        </pc:spChg>
        <pc:spChg chg="add del mod">
          <ac:chgData name="Huy Nguyen" userId="3bdd1f10-4acc-4799-bd95-651d4777d77b" providerId="ADAL" clId="{A3FEA30B-EE1B-4F9B-B0EB-9DB8A70861A6}" dt="2023-05-17T18:32:37.142" v="1828" actId="478"/>
          <ac:spMkLst>
            <pc:docMk/>
            <pc:sldMk cId="3465896778" sldId="307"/>
            <ac:spMk id="16" creationId="{8A682B4B-184D-918D-F11C-980090C8DBF1}"/>
          </ac:spMkLst>
        </pc:spChg>
        <pc:spChg chg="add mod">
          <ac:chgData name="Huy Nguyen" userId="3bdd1f10-4acc-4799-bd95-651d4777d77b" providerId="ADAL" clId="{A3FEA30B-EE1B-4F9B-B0EB-9DB8A70861A6}" dt="2023-05-17T18:32:26.100" v="1825" actId="1076"/>
          <ac:spMkLst>
            <pc:docMk/>
            <pc:sldMk cId="3465896778" sldId="307"/>
            <ac:spMk id="19" creationId="{6E655CEC-90FD-72DE-23BF-7091B4CB6BC5}"/>
          </ac:spMkLst>
        </pc:spChg>
        <pc:spChg chg="add mod">
          <ac:chgData name="Huy Nguyen" userId="3bdd1f10-4acc-4799-bd95-651d4777d77b" providerId="ADAL" clId="{A3FEA30B-EE1B-4F9B-B0EB-9DB8A70861A6}" dt="2023-05-17T18:32:34.761" v="1827" actId="1076"/>
          <ac:spMkLst>
            <pc:docMk/>
            <pc:sldMk cId="3465896778" sldId="307"/>
            <ac:spMk id="20" creationId="{E0ECD125-9573-C71F-8D4F-F4858120E927}"/>
          </ac:spMkLst>
        </pc:spChg>
        <pc:picChg chg="del">
          <ac:chgData name="Huy Nguyen" userId="3bdd1f10-4acc-4799-bd95-651d4777d77b" providerId="ADAL" clId="{A3FEA30B-EE1B-4F9B-B0EB-9DB8A70861A6}" dt="2023-05-16T20:38:00.507" v="1591" actId="478"/>
          <ac:picMkLst>
            <pc:docMk/>
            <pc:sldMk cId="3465896778" sldId="307"/>
            <ac:picMk id="3" creationId="{98A06D0C-D123-1881-CD4C-00A8FFF31946}"/>
          </ac:picMkLst>
        </pc:picChg>
        <pc:picChg chg="add del mod">
          <ac:chgData name="Huy Nguyen" userId="3bdd1f10-4acc-4799-bd95-651d4777d77b" providerId="ADAL" clId="{A3FEA30B-EE1B-4F9B-B0EB-9DB8A70861A6}" dt="2023-05-17T18:20:36.027" v="1800" actId="478"/>
          <ac:picMkLst>
            <pc:docMk/>
            <pc:sldMk cId="3465896778" sldId="307"/>
            <ac:picMk id="6" creationId="{64AFB01C-7479-AF59-9E9A-2B98FF7CF392}"/>
          </ac:picMkLst>
        </pc:picChg>
        <pc:picChg chg="del">
          <ac:chgData name="Huy Nguyen" userId="3bdd1f10-4acc-4799-bd95-651d4777d77b" providerId="ADAL" clId="{A3FEA30B-EE1B-4F9B-B0EB-9DB8A70861A6}" dt="2023-05-16T20:38:02.203" v="1592" actId="478"/>
          <ac:picMkLst>
            <pc:docMk/>
            <pc:sldMk cId="3465896778" sldId="307"/>
            <ac:picMk id="12" creationId="{5220AEA0-6A22-20EA-F772-29F461E2C7B1}"/>
          </ac:picMkLst>
        </pc:picChg>
        <pc:picChg chg="add del mod">
          <ac:chgData name="Huy Nguyen" userId="3bdd1f10-4acc-4799-bd95-651d4777d77b" providerId="ADAL" clId="{A3FEA30B-EE1B-4F9B-B0EB-9DB8A70861A6}" dt="2023-05-17T18:32:05.941" v="1819" actId="478"/>
          <ac:picMkLst>
            <pc:docMk/>
            <pc:sldMk cId="3465896778" sldId="307"/>
            <ac:picMk id="14" creationId="{2D797AD8-0322-797E-F480-1F0B972F76C7}"/>
          </ac:picMkLst>
        </pc:picChg>
        <pc:picChg chg="add mod">
          <ac:chgData name="Huy Nguyen" userId="3bdd1f10-4acc-4799-bd95-651d4777d77b" providerId="ADAL" clId="{A3FEA30B-EE1B-4F9B-B0EB-9DB8A70861A6}" dt="2023-05-17T18:32:16.947" v="1822" actId="1076"/>
          <ac:picMkLst>
            <pc:docMk/>
            <pc:sldMk cId="3465896778" sldId="307"/>
            <ac:picMk id="18" creationId="{818DCA94-07B6-D318-7284-5CB11947B0EB}"/>
          </ac:picMkLst>
        </pc:picChg>
      </pc:sldChg>
      <pc:sldChg chg="addSp delSp modSp add mod ord">
        <pc:chgData name="Huy Nguyen" userId="3bdd1f10-4acc-4799-bd95-651d4777d77b" providerId="ADAL" clId="{A3FEA30B-EE1B-4F9B-B0EB-9DB8A70861A6}" dt="2023-05-17T19:02:06.910" v="2708" actId="478"/>
        <pc:sldMkLst>
          <pc:docMk/>
          <pc:sldMk cId="1583179121" sldId="308"/>
        </pc:sldMkLst>
        <pc:spChg chg="add mod">
          <ac:chgData name="Huy Nguyen" userId="3bdd1f10-4acc-4799-bd95-651d4777d77b" providerId="ADAL" clId="{A3FEA30B-EE1B-4F9B-B0EB-9DB8A70861A6}" dt="2023-05-17T19:02:03.639" v="2707" actId="1076"/>
          <ac:spMkLst>
            <pc:docMk/>
            <pc:sldMk cId="1583179121" sldId="308"/>
            <ac:spMk id="5" creationId="{7A0DFA37-A5A0-0261-1477-F608D1DDE038}"/>
          </ac:spMkLst>
        </pc:spChg>
        <pc:spChg chg="del mod">
          <ac:chgData name="Huy Nguyen" userId="3bdd1f10-4acc-4799-bd95-651d4777d77b" providerId="ADAL" clId="{A3FEA30B-EE1B-4F9B-B0EB-9DB8A70861A6}" dt="2023-05-17T19:02:06.910" v="2708" actId="478"/>
          <ac:spMkLst>
            <pc:docMk/>
            <pc:sldMk cId="1583179121" sldId="308"/>
            <ac:spMk id="7" creationId="{5D0C96A6-F7DF-F259-3F81-1F7F59792FFC}"/>
          </ac:spMkLst>
        </pc:spChg>
        <pc:spChg chg="del mod">
          <ac:chgData name="Huy Nguyen" userId="3bdd1f10-4acc-4799-bd95-651d4777d77b" providerId="ADAL" clId="{A3FEA30B-EE1B-4F9B-B0EB-9DB8A70861A6}" dt="2023-05-17T18:43:26.107" v="2284"/>
          <ac:spMkLst>
            <pc:docMk/>
            <pc:sldMk cId="1583179121" sldId="308"/>
            <ac:spMk id="8" creationId="{1761CAD5-068F-1FF9-D102-23A4FFAB1C58}"/>
          </ac:spMkLst>
        </pc:spChg>
        <pc:spChg chg="mod">
          <ac:chgData name="Huy Nguyen" userId="3bdd1f10-4acc-4799-bd95-651d4777d77b" providerId="ADAL" clId="{A3FEA30B-EE1B-4F9B-B0EB-9DB8A70861A6}" dt="2023-05-17T18:42:34.558" v="2281" actId="14100"/>
          <ac:spMkLst>
            <pc:docMk/>
            <pc:sldMk cId="1583179121" sldId="308"/>
            <ac:spMk id="9" creationId="{FC805B53-8290-2FB3-DCA6-0E050650758B}"/>
          </ac:spMkLst>
        </pc:spChg>
        <pc:picChg chg="add mod">
          <ac:chgData name="Huy Nguyen" userId="3bdd1f10-4acc-4799-bd95-651d4777d77b" providerId="ADAL" clId="{A3FEA30B-EE1B-4F9B-B0EB-9DB8A70861A6}" dt="2023-05-17T19:01:37.690" v="2701" actId="1076"/>
          <ac:picMkLst>
            <pc:docMk/>
            <pc:sldMk cId="1583179121" sldId="308"/>
            <ac:picMk id="3" creationId="{FDE4DA48-50F1-A4A4-6765-E62D2FF4D4E5}"/>
          </ac:picMkLst>
        </pc:picChg>
        <pc:picChg chg="del">
          <ac:chgData name="Huy Nguyen" userId="3bdd1f10-4acc-4799-bd95-651d4777d77b" providerId="ADAL" clId="{A3FEA30B-EE1B-4F9B-B0EB-9DB8A70861A6}" dt="2023-05-17T19:01:30.953" v="2699" actId="478"/>
          <ac:picMkLst>
            <pc:docMk/>
            <pc:sldMk cId="1583179121" sldId="308"/>
            <ac:picMk id="6" creationId="{64AFB01C-7479-AF59-9E9A-2B98FF7CF392}"/>
          </ac:picMkLst>
        </pc:picChg>
      </pc:sldChg>
      <pc:sldChg chg="addSp delSp modSp add mod">
        <pc:chgData name="Huy Nguyen" userId="3bdd1f10-4acc-4799-bd95-651d4777d77b" providerId="ADAL" clId="{A3FEA30B-EE1B-4F9B-B0EB-9DB8A70861A6}" dt="2023-05-17T18:39:04.007" v="2067" actId="1076"/>
        <pc:sldMkLst>
          <pc:docMk/>
          <pc:sldMk cId="2817967209" sldId="309"/>
        </pc:sldMkLst>
        <pc:spChg chg="add mod">
          <ac:chgData name="Huy Nguyen" userId="3bdd1f10-4acc-4799-bd95-651d4777d77b" providerId="ADAL" clId="{A3FEA30B-EE1B-4F9B-B0EB-9DB8A70861A6}" dt="2023-05-17T18:36:46.579" v="1983" actId="1076"/>
          <ac:spMkLst>
            <pc:docMk/>
            <pc:sldMk cId="2817967209" sldId="309"/>
            <ac:spMk id="5" creationId="{78A0546B-04CE-FD55-0C36-6E14188DEEFB}"/>
          </ac:spMkLst>
        </pc:spChg>
        <pc:spChg chg="add mod">
          <ac:chgData name="Huy Nguyen" userId="3bdd1f10-4acc-4799-bd95-651d4777d77b" providerId="ADAL" clId="{A3FEA30B-EE1B-4F9B-B0EB-9DB8A70861A6}" dt="2023-05-17T18:38:05.639" v="1988" actId="1076"/>
          <ac:spMkLst>
            <pc:docMk/>
            <pc:sldMk cId="2817967209" sldId="309"/>
            <ac:spMk id="6" creationId="{98533B50-7FC5-587A-933F-7D3895484638}"/>
          </ac:spMkLst>
        </pc:spChg>
        <pc:spChg chg="mod">
          <ac:chgData name="Huy Nguyen" userId="3bdd1f10-4acc-4799-bd95-651d4777d77b" providerId="ADAL" clId="{A3FEA30B-EE1B-4F9B-B0EB-9DB8A70861A6}" dt="2023-05-17T18:39:04.007" v="2067" actId="1076"/>
          <ac:spMkLst>
            <pc:docMk/>
            <pc:sldMk cId="2817967209" sldId="309"/>
            <ac:spMk id="9" creationId="{FC805B53-8290-2FB3-DCA6-0E050650758B}"/>
          </ac:spMkLst>
        </pc:spChg>
        <pc:spChg chg="del mod">
          <ac:chgData name="Huy Nguyen" userId="3bdd1f10-4acc-4799-bd95-651d4777d77b" providerId="ADAL" clId="{A3FEA30B-EE1B-4F9B-B0EB-9DB8A70861A6}" dt="2023-05-17T18:36:48.646" v="1984" actId="478"/>
          <ac:spMkLst>
            <pc:docMk/>
            <pc:sldMk cId="2817967209" sldId="309"/>
            <ac:spMk id="19" creationId="{6E655CEC-90FD-72DE-23BF-7091B4CB6BC5}"/>
          </ac:spMkLst>
        </pc:spChg>
        <pc:spChg chg="del mod">
          <ac:chgData name="Huy Nguyen" userId="3bdd1f10-4acc-4799-bd95-651d4777d77b" providerId="ADAL" clId="{A3FEA30B-EE1B-4F9B-B0EB-9DB8A70861A6}" dt="2023-05-17T18:38:08.189" v="1989" actId="478"/>
          <ac:spMkLst>
            <pc:docMk/>
            <pc:sldMk cId="2817967209" sldId="309"/>
            <ac:spMk id="20" creationId="{E0ECD125-9573-C71F-8D4F-F4858120E927}"/>
          </ac:spMkLst>
        </pc:spChg>
        <pc:picChg chg="add mod">
          <ac:chgData name="Huy Nguyen" userId="3bdd1f10-4acc-4799-bd95-651d4777d77b" providerId="ADAL" clId="{A3FEA30B-EE1B-4F9B-B0EB-9DB8A70861A6}" dt="2023-05-17T18:36:39.143" v="1981" actId="1076"/>
          <ac:picMkLst>
            <pc:docMk/>
            <pc:sldMk cId="2817967209" sldId="309"/>
            <ac:picMk id="3" creationId="{88F8712C-F0A9-DFA4-4E4A-C92DD5788A15}"/>
          </ac:picMkLst>
        </pc:picChg>
        <pc:picChg chg="del">
          <ac:chgData name="Huy Nguyen" userId="3bdd1f10-4acc-4799-bd95-651d4777d77b" providerId="ADAL" clId="{A3FEA30B-EE1B-4F9B-B0EB-9DB8A70861A6}" dt="2023-05-17T18:36:24.013" v="1976" actId="478"/>
          <ac:picMkLst>
            <pc:docMk/>
            <pc:sldMk cId="2817967209" sldId="309"/>
            <ac:picMk id="18" creationId="{818DCA94-07B6-D318-7284-5CB11947B0EB}"/>
          </ac:picMkLst>
        </pc:picChg>
      </pc:sldChg>
      <pc:sldChg chg="addSp delSp modSp add mod">
        <pc:chgData name="Huy Nguyen" userId="3bdd1f10-4acc-4799-bd95-651d4777d77b" providerId="ADAL" clId="{A3FEA30B-EE1B-4F9B-B0EB-9DB8A70861A6}" dt="2023-05-17T19:07:51.220" v="2744" actId="20577"/>
        <pc:sldMkLst>
          <pc:docMk/>
          <pc:sldMk cId="2524142397" sldId="310"/>
        </pc:sldMkLst>
        <pc:spChg chg="del mod">
          <ac:chgData name="Huy Nguyen" userId="3bdd1f10-4acc-4799-bd95-651d4777d77b" providerId="ADAL" clId="{A3FEA30B-EE1B-4F9B-B0EB-9DB8A70861A6}" dt="2023-05-17T18:40:47.062" v="2080" actId="478"/>
          <ac:spMkLst>
            <pc:docMk/>
            <pc:sldMk cId="2524142397" sldId="310"/>
            <ac:spMk id="5" creationId="{78A0546B-04CE-FD55-0C36-6E14188DEEFB}"/>
          </ac:spMkLst>
        </pc:spChg>
        <pc:spChg chg="del mod">
          <ac:chgData name="Huy Nguyen" userId="3bdd1f10-4acc-4799-bd95-651d4777d77b" providerId="ADAL" clId="{A3FEA30B-EE1B-4F9B-B0EB-9DB8A70861A6}" dt="2023-05-17T18:40:36.334" v="2077" actId="478"/>
          <ac:spMkLst>
            <pc:docMk/>
            <pc:sldMk cId="2524142397" sldId="310"/>
            <ac:spMk id="6" creationId="{98533B50-7FC5-587A-933F-7D3895484638}"/>
          </ac:spMkLst>
        </pc:spChg>
        <pc:spChg chg="add mod">
          <ac:chgData name="Huy Nguyen" userId="3bdd1f10-4acc-4799-bd95-651d4777d77b" providerId="ADAL" clId="{A3FEA30B-EE1B-4F9B-B0EB-9DB8A70861A6}" dt="2023-05-17T18:40:45.372" v="2079" actId="1076"/>
          <ac:spMkLst>
            <pc:docMk/>
            <pc:sldMk cId="2524142397" sldId="310"/>
            <ac:spMk id="8" creationId="{F34C5945-1252-8CAF-4709-53647ED97395}"/>
          </ac:spMkLst>
        </pc:spChg>
        <pc:spChg chg="mod">
          <ac:chgData name="Huy Nguyen" userId="3bdd1f10-4acc-4799-bd95-651d4777d77b" providerId="ADAL" clId="{A3FEA30B-EE1B-4F9B-B0EB-9DB8A70861A6}" dt="2023-05-17T19:07:51.220" v="2744" actId="20577"/>
          <ac:spMkLst>
            <pc:docMk/>
            <pc:sldMk cId="2524142397" sldId="310"/>
            <ac:spMk id="9" creationId="{FC805B53-8290-2FB3-DCA6-0E050650758B}"/>
          </ac:spMkLst>
        </pc:spChg>
        <pc:picChg chg="del">
          <ac:chgData name="Huy Nguyen" userId="3bdd1f10-4acc-4799-bd95-651d4777d77b" providerId="ADAL" clId="{A3FEA30B-EE1B-4F9B-B0EB-9DB8A70861A6}" dt="2023-05-17T18:40:13.597" v="2069" actId="478"/>
          <ac:picMkLst>
            <pc:docMk/>
            <pc:sldMk cId="2524142397" sldId="310"/>
            <ac:picMk id="3" creationId="{88F8712C-F0A9-DFA4-4E4A-C92DD5788A15}"/>
          </ac:picMkLst>
        </pc:picChg>
        <pc:picChg chg="add mod">
          <ac:chgData name="Huy Nguyen" userId="3bdd1f10-4acc-4799-bd95-651d4777d77b" providerId="ADAL" clId="{A3FEA30B-EE1B-4F9B-B0EB-9DB8A70861A6}" dt="2023-05-17T18:40:33.934" v="2076" actId="1076"/>
          <ac:picMkLst>
            <pc:docMk/>
            <pc:sldMk cId="2524142397" sldId="310"/>
            <ac:picMk id="7" creationId="{5510CAF2-7456-1156-211B-BA5F25D0F887}"/>
          </ac:picMkLst>
        </pc:picChg>
      </pc:sldChg>
      <pc:sldChg chg="addSp delSp modSp add mod">
        <pc:chgData name="Huy Nguyen" userId="3bdd1f10-4acc-4799-bd95-651d4777d77b" providerId="ADAL" clId="{A3FEA30B-EE1B-4F9B-B0EB-9DB8A70861A6}" dt="2023-05-17T19:23:41.148" v="3551" actId="20577"/>
        <pc:sldMkLst>
          <pc:docMk/>
          <pc:sldMk cId="1427628631" sldId="311"/>
        </pc:sldMkLst>
        <pc:spChg chg="del mod">
          <ac:chgData name="Huy Nguyen" userId="3bdd1f10-4acc-4799-bd95-651d4777d77b" providerId="ADAL" clId="{A3FEA30B-EE1B-4F9B-B0EB-9DB8A70861A6}" dt="2023-05-17T18:57:35.765" v="2697" actId="478"/>
          <ac:spMkLst>
            <pc:docMk/>
            <pc:sldMk cId="1427628631" sldId="311"/>
            <ac:spMk id="8" creationId="{F34C5945-1252-8CAF-4709-53647ED97395}"/>
          </ac:spMkLst>
        </pc:spChg>
        <pc:spChg chg="mod">
          <ac:chgData name="Huy Nguyen" userId="3bdd1f10-4acc-4799-bd95-651d4777d77b" providerId="ADAL" clId="{A3FEA30B-EE1B-4F9B-B0EB-9DB8A70861A6}" dt="2023-05-17T19:23:27.534" v="3547" actId="20577"/>
          <ac:spMkLst>
            <pc:docMk/>
            <pc:sldMk cId="1427628631" sldId="311"/>
            <ac:spMk id="9" creationId="{FC805B53-8290-2FB3-DCA6-0E050650758B}"/>
          </ac:spMkLst>
        </pc:spChg>
        <pc:spChg chg="add mod">
          <ac:chgData name="Huy Nguyen" userId="3bdd1f10-4acc-4799-bd95-651d4777d77b" providerId="ADAL" clId="{A3FEA30B-EE1B-4F9B-B0EB-9DB8A70861A6}" dt="2023-05-17T18:56:49.889" v="2577" actId="1076"/>
          <ac:spMkLst>
            <pc:docMk/>
            <pc:sldMk cId="1427628631" sldId="311"/>
            <ac:spMk id="10" creationId="{EC628596-3AE0-57C2-7B78-CFDC0E2D1E88}"/>
          </ac:spMkLst>
        </pc:spChg>
        <pc:spChg chg="add mod">
          <ac:chgData name="Huy Nguyen" userId="3bdd1f10-4acc-4799-bd95-651d4777d77b" providerId="ADAL" clId="{A3FEA30B-EE1B-4F9B-B0EB-9DB8A70861A6}" dt="2023-05-17T18:55:15.584" v="2476" actId="1076"/>
          <ac:spMkLst>
            <pc:docMk/>
            <pc:sldMk cId="1427628631" sldId="311"/>
            <ac:spMk id="11" creationId="{D5ECB965-5CAF-90B1-5496-6BFECF60C32F}"/>
          </ac:spMkLst>
        </pc:spChg>
        <pc:spChg chg="add del mod">
          <ac:chgData name="Huy Nguyen" userId="3bdd1f10-4acc-4799-bd95-651d4777d77b" providerId="ADAL" clId="{A3FEA30B-EE1B-4F9B-B0EB-9DB8A70861A6}" dt="2023-05-17T18:55:24.483" v="2478"/>
          <ac:spMkLst>
            <pc:docMk/>
            <pc:sldMk cId="1427628631" sldId="311"/>
            <ac:spMk id="12" creationId="{F7082914-444F-3409-03D9-C41D38BA164C}"/>
          </ac:spMkLst>
        </pc:spChg>
        <pc:spChg chg="add mod">
          <ac:chgData name="Huy Nguyen" userId="3bdd1f10-4acc-4799-bd95-651d4777d77b" providerId="ADAL" clId="{A3FEA30B-EE1B-4F9B-B0EB-9DB8A70861A6}" dt="2023-05-17T19:23:41.148" v="3551" actId="20577"/>
          <ac:spMkLst>
            <pc:docMk/>
            <pc:sldMk cId="1427628631" sldId="311"/>
            <ac:spMk id="13" creationId="{F35E38BD-3E85-45FE-825A-BAB80F23EEB3}"/>
          </ac:spMkLst>
        </pc:spChg>
        <pc:picChg chg="add mod">
          <ac:chgData name="Huy Nguyen" userId="3bdd1f10-4acc-4799-bd95-651d4777d77b" providerId="ADAL" clId="{A3FEA30B-EE1B-4F9B-B0EB-9DB8A70861A6}" dt="2023-05-17T18:55:05.925" v="2473" actId="1076"/>
          <ac:picMkLst>
            <pc:docMk/>
            <pc:sldMk cId="1427628631" sldId="311"/>
            <ac:picMk id="3" creationId="{B5C03D63-7EB7-2C6D-2541-5B013DA4125D}"/>
          </ac:picMkLst>
        </pc:picChg>
        <pc:picChg chg="add mod">
          <ac:chgData name="Huy Nguyen" userId="3bdd1f10-4acc-4799-bd95-651d4777d77b" providerId="ADAL" clId="{A3FEA30B-EE1B-4F9B-B0EB-9DB8A70861A6}" dt="2023-05-17T18:53:44.810" v="2302" actId="1076"/>
          <ac:picMkLst>
            <pc:docMk/>
            <pc:sldMk cId="1427628631" sldId="311"/>
            <ac:picMk id="6" creationId="{ECBEFDF1-4A27-E67E-EDB8-B9654C765E84}"/>
          </ac:picMkLst>
        </pc:picChg>
        <pc:picChg chg="del">
          <ac:chgData name="Huy Nguyen" userId="3bdd1f10-4acc-4799-bd95-651d4777d77b" providerId="ADAL" clId="{A3FEA30B-EE1B-4F9B-B0EB-9DB8A70861A6}" dt="2023-05-17T18:44:54.645" v="2288" actId="478"/>
          <ac:picMkLst>
            <pc:docMk/>
            <pc:sldMk cId="1427628631" sldId="311"/>
            <ac:picMk id="7" creationId="{5510CAF2-7456-1156-211B-BA5F25D0F887}"/>
          </ac:picMkLst>
        </pc:picChg>
      </pc:sldChg>
      <pc:sldChg chg="addSp delSp modSp add mod ord">
        <pc:chgData name="Huy Nguyen" userId="3bdd1f10-4acc-4799-bd95-651d4777d77b" providerId="ADAL" clId="{A3FEA30B-EE1B-4F9B-B0EB-9DB8A70861A6}" dt="2023-05-17T19:22:27.499" v="3463" actId="20577"/>
        <pc:sldMkLst>
          <pc:docMk/>
          <pc:sldMk cId="346083427" sldId="312"/>
        </pc:sldMkLst>
        <pc:spChg chg="add mod">
          <ac:chgData name="Huy Nguyen" userId="3bdd1f10-4acc-4799-bd95-651d4777d77b" providerId="ADAL" clId="{A3FEA30B-EE1B-4F9B-B0EB-9DB8A70861A6}" dt="2023-05-17T19:09:44.021" v="2764" actId="1076"/>
          <ac:spMkLst>
            <pc:docMk/>
            <pc:sldMk cId="346083427" sldId="312"/>
            <ac:spMk id="5" creationId="{E07AA0AC-D720-C8E9-8128-78C0E42BB787}"/>
          </ac:spMkLst>
        </pc:spChg>
        <pc:spChg chg="add mod">
          <ac:chgData name="Huy Nguyen" userId="3bdd1f10-4acc-4799-bd95-651d4777d77b" providerId="ADAL" clId="{A3FEA30B-EE1B-4F9B-B0EB-9DB8A70861A6}" dt="2023-05-17T19:09:34.721" v="2762" actId="1076"/>
          <ac:spMkLst>
            <pc:docMk/>
            <pc:sldMk cId="346083427" sldId="312"/>
            <ac:spMk id="6" creationId="{50929BF8-12A6-0294-D74A-B0B3687223C2}"/>
          </ac:spMkLst>
        </pc:spChg>
        <pc:spChg chg="del mod">
          <ac:chgData name="Huy Nguyen" userId="3bdd1f10-4acc-4799-bd95-651d4777d77b" providerId="ADAL" clId="{A3FEA30B-EE1B-4F9B-B0EB-9DB8A70861A6}" dt="2023-05-17T19:09:46.132" v="2765" actId="478"/>
          <ac:spMkLst>
            <pc:docMk/>
            <pc:sldMk cId="346083427" sldId="312"/>
            <ac:spMk id="8" creationId="{F34C5945-1252-8CAF-4709-53647ED97395}"/>
          </ac:spMkLst>
        </pc:spChg>
        <pc:spChg chg="mod">
          <ac:chgData name="Huy Nguyen" userId="3bdd1f10-4acc-4799-bd95-651d4777d77b" providerId="ADAL" clId="{A3FEA30B-EE1B-4F9B-B0EB-9DB8A70861A6}" dt="2023-05-17T19:22:27.499" v="3463" actId="20577"/>
          <ac:spMkLst>
            <pc:docMk/>
            <pc:sldMk cId="346083427" sldId="312"/>
            <ac:spMk id="9" creationId="{FC805B53-8290-2FB3-DCA6-0E050650758B}"/>
          </ac:spMkLst>
        </pc:spChg>
        <pc:picChg chg="add mod">
          <ac:chgData name="Huy Nguyen" userId="3bdd1f10-4acc-4799-bd95-651d4777d77b" providerId="ADAL" clId="{A3FEA30B-EE1B-4F9B-B0EB-9DB8A70861A6}" dt="2023-05-17T19:09:21.299" v="2759" actId="14100"/>
          <ac:picMkLst>
            <pc:docMk/>
            <pc:sldMk cId="346083427" sldId="312"/>
            <ac:picMk id="3" creationId="{F657AB96-6F92-D59C-45C7-C1CEEB6B6091}"/>
          </ac:picMkLst>
        </pc:picChg>
        <pc:picChg chg="del">
          <ac:chgData name="Huy Nguyen" userId="3bdd1f10-4acc-4799-bd95-651d4777d77b" providerId="ADAL" clId="{A3FEA30B-EE1B-4F9B-B0EB-9DB8A70861A6}" dt="2023-05-17T19:08:55.531" v="2750" actId="478"/>
          <ac:picMkLst>
            <pc:docMk/>
            <pc:sldMk cId="346083427" sldId="312"/>
            <ac:picMk id="7" creationId="{5510CAF2-7456-1156-211B-BA5F25D0F887}"/>
          </ac:picMkLst>
        </pc:picChg>
      </pc:sldChg>
      <pc:sldChg chg="addSp delSp modSp add mod">
        <pc:chgData name="Huy Nguyen" userId="3bdd1f10-4acc-4799-bd95-651d4777d77b" providerId="ADAL" clId="{A3FEA30B-EE1B-4F9B-B0EB-9DB8A70861A6}" dt="2023-05-17T19:24:17.339" v="3570" actId="20577"/>
        <pc:sldMkLst>
          <pc:docMk/>
          <pc:sldMk cId="3274167150" sldId="313"/>
        </pc:sldMkLst>
        <pc:spChg chg="del mod">
          <ac:chgData name="Huy Nguyen" userId="3bdd1f10-4acc-4799-bd95-651d4777d77b" providerId="ADAL" clId="{A3FEA30B-EE1B-4F9B-B0EB-9DB8A70861A6}" dt="2023-05-17T19:20:05.596" v="3250" actId="478"/>
          <ac:spMkLst>
            <pc:docMk/>
            <pc:sldMk cId="3274167150" sldId="313"/>
            <ac:spMk id="5" creationId="{E07AA0AC-D720-C8E9-8128-78C0E42BB787}"/>
          </ac:spMkLst>
        </pc:spChg>
        <pc:spChg chg="del mod">
          <ac:chgData name="Huy Nguyen" userId="3bdd1f10-4acc-4799-bd95-651d4777d77b" providerId="ADAL" clId="{A3FEA30B-EE1B-4F9B-B0EB-9DB8A70861A6}" dt="2023-05-17T19:20:07.244" v="3251" actId="478"/>
          <ac:spMkLst>
            <pc:docMk/>
            <pc:sldMk cId="3274167150" sldId="313"/>
            <ac:spMk id="6" creationId="{50929BF8-12A6-0294-D74A-B0B3687223C2}"/>
          </ac:spMkLst>
        </pc:spChg>
        <pc:spChg chg="mod">
          <ac:chgData name="Huy Nguyen" userId="3bdd1f10-4acc-4799-bd95-651d4777d77b" providerId="ADAL" clId="{A3FEA30B-EE1B-4F9B-B0EB-9DB8A70861A6}" dt="2023-05-17T19:24:17.339" v="3570" actId="20577"/>
          <ac:spMkLst>
            <pc:docMk/>
            <pc:sldMk cId="3274167150" sldId="313"/>
            <ac:spMk id="9" creationId="{FC805B53-8290-2FB3-DCA6-0E050650758B}"/>
          </ac:spMkLst>
        </pc:spChg>
        <pc:spChg chg="add mod">
          <ac:chgData name="Huy Nguyen" userId="3bdd1f10-4acc-4799-bd95-651d4777d77b" providerId="ADAL" clId="{A3FEA30B-EE1B-4F9B-B0EB-9DB8A70861A6}" dt="2023-05-17T19:19:55.723" v="3247" actId="1076"/>
          <ac:spMkLst>
            <pc:docMk/>
            <pc:sldMk cId="3274167150" sldId="313"/>
            <ac:spMk id="11" creationId="{2EAE0DA3-BA34-DB6A-D256-675C535665DB}"/>
          </ac:spMkLst>
        </pc:spChg>
        <pc:spChg chg="add mod">
          <ac:chgData name="Huy Nguyen" userId="3bdd1f10-4acc-4799-bd95-651d4777d77b" providerId="ADAL" clId="{A3FEA30B-EE1B-4F9B-B0EB-9DB8A70861A6}" dt="2023-05-17T19:20:03.993" v="3249" actId="1076"/>
          <ac:spMkLst>
            <pc:docMk/>
            <pc:sldMk cId="3274167150" sldId="313"/>
            <ac:spMk id="12" creationId="{BC8471A7-A4F5-C0EC-45FC-3242F5082EE2}"/>
          </ac:spMkLst>
        </pc:spChg>
        <pc:picChg chg="del">
          <ac:chgData name="Huy Nguyen" userId="3bdd1f10-4acc-4799-bd95-651d4777d77b" providerId="ADAL" clId="{A3FEA30B-EE1B-4F9B-B0EB-9DB8A70861A6}" dt="2023-05-17T19:17:10.372" v="3069" actId="478"/>
          <ac:picMkLst>
            <pc:docMk/>
            <pc:sldMk cId="3274167150" sldId="313"/>
            <ac:picMk id="3" creationId="{F657AB96-6F92-D59C-45C7-C1CEEB6B6091}"/>
          </ac:picMkLst>
        </pc:picChg>
        <pc:picChg chg="add mod">
          <ac:chgData name="Huy Nguyen" userId="3bdd1f10-4acc-4799-bd95-651d4777d77b" providerId="ADAL" clId="{A3FEA30B-EE1B-4F9B-B0EB-9DB8A70861A6}" dt="2023-05-17T19:19:19.159" v="3240" actId="1076"/>
          <ac:picMkLst>
            <pc:docMk/>
            <pc:sldMk cId="3274167150" sldId="313"/>
            <ac:picMk id="7" creationId="{76AA6CD7-FC5A-6243-B0E6-9099D3E36D05}"/>
          </ac:picMkLst>
        </pc:picChg>
        <pc:picChg chg="add mod">
          <ac:chgData name="Huy Nguyen" userId="3bdd1f10-4acc-4799-bd95-651d4777d77b" providerId="ADAL" clId="{A3FEA30B-EE1B-4F9B-B0EB-9DB8A70861A6}" dt="2023-05-17T19:19:26.657" v="3243" actId="1076"/>
          <ac:picMkLst>
            <pc:docMk/>
            <pc:sldMk cId="3274167150" sldId="313"/>
            <ac:picMk id="10" creationId="{022D1BD8-0E26-660C-ADA2-E214C692ED3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75F8A-92CE-E923-922A-3A9EB7D312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A1486A-83D3-430D-5785-259C49E731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23B0E6-99D6-44C8-1EE7-6C5FA336573C}"/>
              </a:ext>
            </a:extLst>
          </p:cNvPr>
          <p:cNvSpPr>
            <a:spLocks noGrp="1"/>
          </p:cNvSpPr>
          <p:nvPr>
            <p:ph type="dt" sz="half" idx="10"/>
          </p:nvPr>
        </p:nvSpPr>
        <p:spPr/>
        <p:txBody>
          <a:bodyPr/>
          <a:lstStyle/>
          <a:p>
            <a:fld id="{D4BBBBDA-55D5-4A0F-A5D0-AD84A6323FD1}" type="datetimeFigureOut">
              <a:rPr lang="en-US" smtClean="0"/>
              <a:t>5/16/2023</a:t>
            </a:fld>
            <a:endParaRPr lang="en-US"/>
          </a:p>
        </p:txBody>
      </p:sp>
      <p:sp>
        <p:nvSpPr>
          <p:cNvPr id="5" name="Footer Placeholder 4">
            <a:extLst>
              <a:ext uri="{FF2B5EF4-FFF2-40B4-BE49-F238E27FC236}">
                <a16:creationId xmlns:a16="http://schemas.microsoft.com/office/drawing/2014/main" id="{6A58C95E-D426-9450-77F4-6625E6D454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A706D7-EACB-A2D6-66D0-D53F42C07A58}"/>
              </a:ext>
            </a:extLst>
          </p:cNvPr>
          <p:cNvSpPr>
            <a:spLocks noGrp="1"/>
          </p:cNvSpPr>
          <p:nvPr>
            <p:ph type="sldNum" sz="quarter" idx="12"/>
          </p:nvPr>
        </p:nvSpPr>
        <p:spPr/>
        <p:txBody>
          <a:bodyPr/>
          <a:lstStyle/>
          <a:p>
            <a:fld id="{8FB20291-2C15-40B9-99DE-058C6A16C03E}" type="slidenum">
              <a:rPr lang="en-US" smtClean="0"/>
              <a:t>‹#›</a:t>
            </a:fld>
            <a:endParaRPr lang="en-US"/>
          </a:p>
        </p:txBody>
      </p:sp>
    </p:spTree>
    <p:extLst>
      <p:ext uri="{BB962C8B-B14F-4D97-AF65-F5344CB8AC3E}">
        <p14:creationId xmlns:p14="http://schemas.microsoft.com/office/powerpoint/2010/main" val="769698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1EAB2-2700-4494-D4F8-891BBBF2D6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D2148F-9428-D0EB-A648-F9E91D35E3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BF943C-E125-9281-DE98-64EA4C945A8E}"/>
              </a:ext>
            </a:extLst>
          </p:cNvPr>
          <p:cNvSpPr>
            <a:spLocks noGrp="1"/>
          </p:cNvSpPr>
          <p:nvPr>
            <p:ph type="dt" sz="half" idx="10"/>
          </p:nvPr>
        </p:nvSpPr>
        <p:spPr/>
        <p:txBody>
          <a:bodyPr/>
          <a:lstStyle/>
          <a:p>
            <a:fld id="{D4BBBBDA-55D5-4A0F-A5D0-AD84A6323FD1}" type="datetimeFigureOut">
              <a:rPr lang="en-US" smtClean="0"/>
              <a:t>5/16/2023</a:t>
            </a:fld>
            <a:endParaRPr lang="en-US"/>
          </a:p>
        </p:txBody>
      </p:sp>
      <p:sp>
        <p:nvSpPr>
          <p:cNvPr id="5" name="Footer Placeholder 4">
            <a:extLst>
              <a:ext uri="{FF2B5EF4-FFF2-40B4-BE49-F238E27FC236}">
                <a16:creationId xmlns:a16="http://schemas.microsoft.com/office/drawing/2014/main" id="{A89877E2-EEA4-E598-6136-0ED0F4B199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99CBA-5C8C-7C15-F66F-BD4ADD8062CE}"/>
              </a:ext>
            </a:extLst>
          </p:cNvPr>
          <p:cNvSpPr>
            <a:spLocks noGrp="1"/>
          </p:cNvSpPr>
          <p:nvPr>
            <p:ph type="sldNum" sz="quarter" idx="12"/>
          </p:nvPr>
        </p:nvSpPr>
        <p:spPr/>
        <p:txBody>
          <a:bodyPr/>
          <a:lstStyle/>
          <a:p>
            <a:fld id="{8FB20291-2C15-40B9-99DE-058C6A16C03E}" type="slidenum">
              <a:rPr lang="en-US" smtClean="0"/>
              <a:t>‹#›</a:t>
            </a:fld>
            <a:endParaRPr lang="en-US"/>
          </a:p>
        </p:txBody>
      </p:sp>
    </p:spTree>
    <p:extLst>
      <p:ext uri="{BB962C8B-B14F-4D97-AF65-F5344CB8AC3E}">
        <p14:creationId xmlns:p14="http://schemas.microsoft.com/office/powerpoint/2010/main" val="631433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1D15DB-20EF-85D0-D591-9C19F78EBA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0F1D5A-A4EB-835A-2D08-6DFDF808B0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896B9E-9D27-FDD5-F4ED-16DE0FEE9134}"/>
              </a:ext>
            </a:extLst>
          </p:cNvPr>
          <p:cNvSpPr>
            <a:spLocks noGrp="1"/>
          </p:cNvSpPr>
          <p:nvPr>
            <p:ph type="dt" sz="half" idx="10"/>
          </p:nvPr>
        </p:nvSpPr>
        <p:spPr/>
        <p:txBody>
          <a:bodyPr/>
          <a:lstStyle/>
          <a:p>
            <a:fld id="{D4BBBBDA-55D5-4A0F-A5D0-AD84A6323FD1}" type="datetimeFigureOut">
              <a:rPr lang="en-US" smtClean="0"/>
              <a:t>5/16/2023</a:t>
            </a:fld>
            <a:endParaRPr lang="en-US"/>
          </a:p>
        </p:txBody>
      </p:sp>
      <p:sp>
        <p:nvSpPr>
          <p:cNvPr id="5" name="Footer Placeholder 4">
            <a:extLst>
              <a:ext uri="{FF2B5EF4-FFF2-40B4-BE49-F238E27FC236}">
                <a16:creationId xmlns:a16="http://schemas.microsoft.com/office/drawing/2014/main" id="{26971E90-3BFB-85BB-7724-B4F409C13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CA15BC-35D1-F389-699C-1C24647C476D}"/>
              </a:ext>
            </a:extLst>
          </p:cNvPr>
          <p:cNvSpPr>
            <a:spLocks noGrp="1"/>
          </p:cNvSpPr>
          <p:nvPr>
            <p:ph type="sldNum" sz="quarter" idx="12"/>
          </p:nvPr>
        </p:nvSpPr>
        <p:spPr/>
        <p:txBody>
          <a:bodyPr/>
          <a:lstStyle/>
          <a:p>
            <a:fld id="{8FB20291-2C15-40B9-99DE-058C6A16C03E}" type="slidenum">
              <a:rPr lang="en-US" smtClean="0"/>
              <a:t>‹#›</a:t>
            </a:fld>
            <a:endParaRPr lang="en-US"/>
          </a:p>
        </p:txBody>
      </p:sp>
    </p:spTree>
    <p:extLst>
      <p:ext uri="{BB962C8B-B14F-4D97-AF65-F5344CB8AC3E}">
        <p14:creationId xmlns:p14="http://schemas.microsoft.com/office/powerpoint/2010/main" val="2058412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1"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166" indent="0" algn="ctr">
              <a:buNone/>
              <a:defRPr>
                <a:solidFill>
                  <a:schemeClr val="tx1">
                    <a:tint val="75000"/>
                  </a:schemeClr>
                </a:solidFill>
              </a:defRPr>
            </a:lvl2pPr>
            <a:lvl3pPr marL="914331" indent="0" algn="ctr">
              <a:buNone/>
              <a:defRPr>
                <a:solidFill>
                  <a:schemeClr val="tx1">
                    <a:tint val="75000"/>
                  </a:schemeClr>
                </a:solidFill>
              </a:defRPr>
            </a:lvl3pPr>
            <a:lvl4pPr marL="1371496" indent="0" algn="ctr">
              <a:buNone/>
              <a:defRPr>
                <a:solidFill>
                  <a:schemeClr val="tx1">
                    <a:tint val="75000"/>
                  </a:schemeClr>
                </a:solidFill>
              </a:defRPr>
            </a:lvl4pPr>
            <a:lvl5pPr marL="1828662" indent="0" algn="ctr">
              <a:buNone/>
              <a:defRPr>
                <a:solidFill>
                  <a:schemeClr val="tx1">
                    <a:tint val="75000"/>
                  </a:schemeClr>
                </a:solidFill>
              </a:defRPr>
            </a:lvl5pPr>
            <a:lvl6pPr marL="2285827" indent="0" algn="ctr">
              <a:buNone/>
              <a:defRPr>
                <a:solidFill>
                  <a:schemeClr val="tx1">
                    <a:tint val="75000"/>
                  </a:schemeClr>
                </a:solidFill>
              </a:defRPr>
            </a:lvl6pPr>
            <a:lvl7pPr marL="2742993" indent="0" algn="ctr">
              <a:buNone/>
              <a:defRPr>
                <a:solidFill>
                  <a:schemeClr val="tx1">
                    <a:tint val="75000"/>
                  </a:schemeClr>
                </a:solidFill>
              </a:defRPr>
            </a:lvl7pPr>
            <a:lvl8pPr marL="3200158" indent="0" algn="ctr">
              <a:buNone/>
              <a:defRPr>
                <a:solidFill>
                  <a:schemeClr val="tx1">
                    <a:tint val="75000"/>
                  </a:schemeClr>
                </a:solidFill>
              </a:defRPr>
            </a:lvl8pPr>
            <a:lvl9pPr marL="365732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310F1F3-46A6-4F4E-B07D-315693DA8333}" type="datetime1">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24DA9-6061-44E6-B090-29BD9AF1F37B}" type="slidenum">
              <a:rPr lang="en-US" smtClean="0"/>
              <a:t>‹#›</a:t>
            </a:fld>
            <a:endParaRPr lang="en-US"/>
          </a:p>
        </p:txBody>
      </p:sp>
    </p:spTree>
    <p:extLst>
      <p:ext uri="{BB962C8B-B14F-4D97-AF65-F5344CB8AC3E}">
        <p14:creationId xmlns:p14="http://schemas.microsoft.com/office/powerpoint/2010/main" val="2998580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BA8"/>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423C5B-CAA8-478F-B053-0C06ACAA97B2}" type="datetime1">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24DA9-6061-44E6-B090-29BD9AF1F37B}" type="slidenum">
              <a:rPr lang="en-US" smtClean="0"/>
              <a:t>‹#›</a:t>
            </a:fld>
            <a:endParaRPr lang="en-US"/>
          </a:p>
        </p:txBody>
      </p:sp>
    </p:spTree>
    <p:extLst>
      <p:ext uri="{BB962C8B-B14F-4D97-AF65-F5344CB8AC3E}">
        <p14:creationId xmlns:p14="http://schemas.microsoft.com/office/powerpoint/2010/main" val="1885834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3" y="4406901"/>
            <a:ext cx="103632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3" y="2906714"/>
            <a:ext cx="10363201" cy="1500187"/>
          </a:xfrm>
        </p:spPr>
        <p:txBody>
          <a:bodyPr anchor="b"/>
          <a:lstStyle>
            <a:lvl1pPr marL="0" indent="0">
              <a:buNone/>
              <a:defRPr sz="2000">
                <a:solidFill>
                  <a:schemeClr val="tx1">
                    <a:tint val="75000"/>
                  </a:schemeClr>
                </a:solidFill>
              </a:defRPr>
            </a:lvl1pPr>
            <a:lvl2pPr marL="457166" indent="0">
              <a:buNone/>
              <a:defRPr sz="1800">
                <a:solidFill>
                  <a:schemeClr val="tx1">
                    <a:tint val="75000"/>
                  </a:schemeClr>
                </a:solidFill>
              </a:defRPr>
            </a:lvl2pPr>
            <a:lvl3pPr marL="914331" indent="0">
              <a:buNone/>
              <a:defRPr sz="1600">
                <a:solidFill>
                  <a:schemeClr val="tx1">
                    <a:tint val="75000"/>
                  </a:schemeClr>
                </a:solidFill>
              </a:defRPr>
            </a:lvl3pPr>
            <a:lvl4pPr marL="1371496" indent="0">
              <a:buNone/>
              <a:defRPr sz="1400">
                <a:solidFill>
                  <a:schemeClr val="tx1">
                    <a:tint val="75000"/>
                  </a:schemeClr>
                </a:solidFill>
              </a:defRPr>
            </a:lvl4pPr>
            <a:lvl5pPr marL="1828662" indent="0">
              <a:buNone/>
              <a:defRPr sz="1400">
                <a:solidFill>
                  <a:schemeClr val="tx1">
                    <a:tint val="75000"/>
                  </a:schemeClr>
                </a:solidFill>
              </a:defRPr>
            </a:lvl5pPr>
            <a:lvl6pPr marL="2285827" indent="0">
              <a:buNone/>
              <a:defRPr sz="1400">
                <a:solidFill>
                  <a:schemeClr val="tx1">
                    <a:tint val="75000"/>
                  </a:schemeClr>
                </a:solidFill>
              </a:defRPr>
            </a:lvl6pPr>
            <a:lvl7pPr marL="2742993" indent="0">
              <a:buNone/>
              <a:defRPr sz="1400">
                <a:solidFill>
                  <a:schemeClr val="tx1">
                    <a:tint val="75000"/>
                  </a:schemeClr>
                </a:solidFill>
              </a:defRPr>
            </a:lvl7pPr>
            <a:lvl8pPr marL="3200158" indent="0">
              <a:buNone/>
              <a:defRPr sz="1400">
                <a:solidFill>
                  <a:schemeClr val="tx1">
                    <a:tint val="75000"/>
                  </a:schemeClr>
                </a:solidFill>
              </a:defRPr>
            </a:lvl8pPr>
            <a:lvl9pPr marL="365732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77DD2C-666C-48F6-BEF6-430190EE7D6C}" type="datetime1">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24DA9-6061-44E6-B090-29BD9AF1F37B}" type="slidenum">
              <a:rPr lang="en-US" smtClean="0"/>
              <a:t>‹#›</a:t>
            </a:fld>
            <a:endParaRPr lang="en-US"/>
          </a:p>
        </p:txBody>
      </p:sp>
    </p:spTree>
    <p:extLst>
      <p:ext uri="{BB962C8B-B14F-4D97-AF65-F5344CB8AC3E}">
        <p14:creationId xmlns:p14="http://schemas.microsoft.com/office/powerpoint/2010/main" val="97708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1"/>
            <a:ext cx="53848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7F23E1-9397-41A5-8D00-29CB4F50C448}" type="datetime1">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24DA9-6061-44E6-B090-29BD9AF1F37B}" type="slidenum">
              <a:rPr lang="en-US" smtClean="0"/>
              <a:t>‹#›</a:t>
            </a:fld>
            <a:endParaRPr lang="en-US"/>
          </a:p>
        </p:txBody>
      </p:sp>
    </p:spTree>
    <p:extLst>
      <p:ext uri="{BB962C8B-B14F-4D97-AF65-F5344CB8AC3E}">
        <p14:creationId xmlns:p14="http://schemas.microsoft.com/office/powerpoint/2010/main" val="336100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8" cy="639762"/>
          </a:xfrm>
        </p:spPr>
        <p:txBody>
          <a:bodyPr anchor="b"/>
          <a:lstStyle>
            <a:lvl1pPr marL="0" indent="0">
              <a:buNone/>
              <a:defRPr sz="2400" b="1"/>
            </a:lvl1pPr>
            <a:lvl2pPr marL="457166" indent="0">
              <a:buNone/>
              <a:defRPr sz="2000" b="1"/>
            </a:lvl2pPr>
            <a:lvl3pPr marL="914331" indent="0">
              <a:buNone/>
              <a:defRPr sz="1800" b="1"/>
            </a:lvl3pPr>
            <a:lvl4pPr marL="1371496" indent="0">
              <a:buNone/>
              <a:defRPr sz="1600" b="1"/>
            </a:lvl4pPr>
            <a:lvl5pPr marL="1828662" indent="0">
              <a:buNone/>
              <a:defRPr sz="1600" b="1"/>
            </a:lvl5pPr>
            <a:lvl6pPr marL="2285827" indent="0">
              <a:buNone/>
              <a:defRPr sz="1600" b="1"/>
            </a:lvl6pPr>
            <a:lvl7pPr marL="2742993" indent="0">
              <a:buNone/>
              <a:defRPr sz="1600" b="1"/>
            </a:lvl7pPr>
            <a:lvl8pPr marL="3200158" indent="0">
              <a:buNone/>
              <a:defRPr sz="1600" b="1"/>
            </a:lvl8pPr>
            <a:lvl9pPr marL="365732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4"/>
            <a:ext cx="5389034" cy="639762"/>
          </a:xfrm>
        </p:spPr>
        <p:txBody>
          <a:bodyPr anchor="b"/>
          <a:lstStyle>
            <a:lvl1pPr marL="0" indent="0">
              <a:buNone/>
              <a:defRPr sz="2400" b="1"/>
            </a:lvl1pPr>
            <a:lvl2pPr marL="457166" indent="0">
              <a:buNone/>
              <a:defRPr sz="2000" b="1"/>
            </a:lvl2pPr>
            <a:lvl3pPr marL="914331" indent="0">
              <a:buNone/>
              <a:defRPr sz="1800" b="1"/>
            </a:lvl3pPr>
            <a:lvl4pPr marL="1371496" indent="0">
              <a:buNone/>
              <a:defRPr sz="1600" b="1"/>
            </a:lvl4pPr>
            <a:lvl5pPr marL="1828662" indent="0">
              <a:buNone/>
              <a:defRPr sz="1600" b="1"/>
            </a:lvl5pPr>
            <a:lvl6pPr marL="2285827" indent="0">
              <a:buNone/>
              <a:defRPr sz="1600" b="1"/>
            </a:lvl6pPr>
            <a:lvl7pPr marL="2742993" indent="0">
              <a:buNone/>
              <a:defRPr sz="1600" b="1"/>
            </a:lvl7pPr>
            <a:lvl8pPr marL="3200158" indent="0">
              <a:buNone/>
              <a:defRPr sz="1600" b="1"/>
            </a:lvl8pPr>
            <a:lvl9pPr marL="365732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931BAA-EFB8-4302-90B7-7C098480D493}" type="datetime1">
              <a:rPr lang="en-US" smtClean="0"/>
              <a:t>5/16/2023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724DA9-6061-44E6-B090-29BD9AF1F37B}" type="slidenum">
              <a:rPr lang="en-US" smtClean="0"/>
              <a:t>‹#›</a:t>
            </a:fld>
            <a:endParaRPr lang="en-US"/>
          </a:p>
        </p:txBody>
      </p:sp>
    </p:spTree>
    <p:extLst>
      <p:ext uri="{BB962C8B-B14F-4D97-AF65-F5344CB8AC3E}">
        <p14:creationId xmlns:p14="http://schemas.microsoft.com/office/powerpoint/2010/main" val="4084901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6F6173-15C8-4E37-B318-8998EAAA5ED8}" type="datetime1">
              <a:rPr lang="en-US" smtClean="0"/>
              <a:t>5/16/2023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724DA9-6061-44E6-B090-29BD9AF1F37B}" type="slidenum">
              <a:rPr lang="en-US" smtClean="0"/>
              <a:t>‹#›</a:t>
            </a:fld>
            <a:endParaRPr lang="en-US"/>
          </a:p>
        </p:txBody>
      </p:sp>
    </p:spTree>
    <p:extLst>
      <p:ext uri="{BB962C8B-B14F-4D97-AF65-F5344CB8AC3E}">
        <p14:creationId xmlns:p14="http://schemas.microsoft.com/office/powerpoint/2010/main" val="1386894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14CF9A-E3F1-4D8C-BCE5-6D94788DF4A5}" type="datetime1">
              <a:rPr lang="en-US" smtClean="0"/>
              <a:t>5/16/2023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724DA9-6061-44E6-B090-29BD9AF1F37B}" type="slidenum">
              <a:rPr lang="en-US" smtClean="0"/>
              <a:t>‹#›</a:t>
            </a:fld>
            <a:endParaRPr lang="en-US"/>
          </a:p>
        </p:txBody>
      </p:sp>
    </p:spTree>
    <p:extLst>
      <p:ext uri="{BB962C8B-B14F-4D97-AF65-F5344CB8AC3E}">
        <p14:creationId xmlns:p14="http://schemas.microsoft.com/office/powerpoint/2010/main" val="4000345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1"/>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1"/>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400"/>
            </a:lvl1pPr>
            <a:lvl2pPr marL="457166" indent="0">
              <a:buNone/>
              <a:defRPr sz="1200"/>
            </a:lvl2pPr>
            <a:lvl3pPr marL="914331" indent="0">
              <a:buNone/>
              <a:defRPr sz="1000"/>
            </a:lvl3pPr>
            <a:lvl4pPr marL="1371496" indent="0">
              <a:buNone/>
              <a:defRPr sz="900"/>
            </a:lvl4pPr>
            <a:lvl5pPr marL="1828662" indent="0">
              <a:buNone/>
              <a:defRPr sz="900"/>
            </a:lvl5pPr>
            <a:lvl6pPr marL="2285827" indent="0">
              <a:buNone/>
              <a:defRPr sz="900"/>
            </a:lvl6pPr>
            <a:lvl7pPr marL="2742993" indent="0">
              <a:buNone/>
              <a:defRPr sz="900"/>
            </a:lvl7pPr>
            <a:lvl8pPr marL="3200158" indent="0">
              <a:buNone/>
              <a:defRPr sz="900"/>
            </a:lvl8pPr>
            <a:lvl9pPr marL="365732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211896-AFC3-4B95-964B-29ED35490219}" type="datetime1">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24DA9-6061-44E6-B090-29BD9AF1F37B}" type="slidenum">
              <a:rPr lang="en-US" smtClean="0"/>
              <a:t>‹#›</a:t>
            </a:fld>
            <a:endParaRPr lang="en-US"/>
          </a:p>
        </p:txBody>
      </p:sp>
    </p:spTree>
    <p:extLst>
      <p:ext uri="{BB962C8B-B14F-4D97-AF65-F5344CB8AC3E}">
        <p14:creationId xmlns:p14="http://schemas.microsoft.com/office/powerpoint/2010/main" val="4121174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BB031-9F9D-1748-D08F-DC0A2772BC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F4812D-4DDE-B744-9895-CF1193CFB7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4DA939-A0E3-CD1E-5117-B0630A05FACD}"/>
              </a:ext>
            </a:extLst>
          </p:cNvPr>
          <p:cNvSpPr>
            <a:spLocks noGrp="1"/>
          </p:cNvSpPr>
          <p:nvPr>
            <p:ph type="dt" sz="half" idx="10"/>
          </p:nvPr>
        </p:nvSpPr>
        <p:spPr/>
        <p:txBody>
          <a:bodyPr/>
          <a:lstStyle/>
          <a:p>
            <a:fld id="{D4BBBBDA-55D5-4A0F-A5D0-AD84A6323FD1}" type="datetimeFigureOut">
              <a:rPr lang="en-US" smtClean="0"/>
              <a:t>5/16/2023</a:t>
            </a:fld>
            <a:endParaRPr lang="en-US"/>
          </a:p>
        </p:txBody>
      </p:sp>
      <p:sp>
        <p:nvSpPr>
          <p:cNvPr id="5" name="Footer Placeholder 4">
            <a:extLst>
              <a:ext uri="{FF2B5EF4-FFF2-40B4-BE49-F238E27FC236}">
                <a16:creationId xmlns:a16="http://schemas.microsoft.com/office/drawing/2014/main" id="{3CE5F2D8-CA52-A3D2-DE9B-81B1D03E0C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A734E0-DD4F-3ADB-CE83-3326331F37DB}"/>
              </a:ext>
            </a:extLst>
          </p:cNvPr>
          <p:cNvSpPr>
            <a:spLocks noGrp="1"/>
          </p:cNvSpPr>
          <p:nvPr>
            <p:ph type="sldNum" sz="quarter" idx="12"/>
          </p:nvPr>
        </p:nvSpPr>
        <p:spPr/>
        <p:txBody>
          <a:bodyPr/>
          <a:lstStyle/>
          <a:p>
            <a:fld id="{8FB20291-2C15-40B9-99DE-058C6A16C03E}" type="slidenum">
              <a:rPr lang="en-US" smtClean="0"/>
              <a:t>‹#›</a:t>
            </a:fld>
            <a:endParaRPr lang="en-US"/>
          </a:p>
        </p:txBody>
      </p:sp>
    </p:spTree>
    <p:extLst>
      <p:ext uri="{BB962C8B-B14F-4D97-AF65-F5344CB8AC3E}">
        <p14:creationId xmlns:p14="http://schemas.microsoft.com/office/powerpoint/2010/main" val="3895482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166" indent="0">
              <a:buNone/>
              <a:defRPr sz="2800"/>
            </a:lvl2pPr>
            <a:lvl3pPr marL="914331" indent="0">
              <a:buNone/>
              <a:defRPr sz="2400"/>
            </a:lvl3pPr>
            <a:lvl4pPr marL="1371496" indent="0">
              <a:buNone/>
              <a:defRPr sz="2000"/>
            </a:lvl4pPr>
            <a:lvl5pPr marL="1828662" indent="0">
              <a:buNone/>
              <a:defRPr sz="2000"/>
            </a:lvl5pPr>
            <a:lvl6pPr marL="2285827" indent="0">
              <a:buNone/>
              <a:defRPr sz="2000"/>
            </a:lvl6pPr>
            <a:lvl7pPr marL="2742993" indent="0">
              <a:buNone/>
              <a:defRPr sz="2000"/>
            </a:lvl7pPr>
            <a:lvl8pPr marL="3200158" indent="0">
              <a:buNone/>
              <a:defRPr sz="2000"/>
            </a:lvl8pPr>
            <a:lvl9pPr marL="365732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166" indent="0">
              <a:buNone/>
              <a:defRPr sz="1200"/>
            </a:lvl2pPr>
            <a:lvl3pPr marL="914331" indent="0">
              <a:buNone/>
              <a:defRPr sz="1000"/>
            </a:lvl3pPr>
            <a:lvl4pPr marL="1371496" indent="0">
              <a:buNone/>
              <a:defRPr sz="900"/>
            </a:lvl4pPr>
            <a:lvl5pPr marL="1828662" indent="0">
              <a:buNone/>
              <a:defRPr sz="900"/>
            </a:lvl5pPr>
            <a:lvl6pPr marL="2285827" indent="0">
              <a:buNone/>
              <a:defRPr sz="900"/>
            </a:lvl6pPr>
            <a:lvl7pPr marL="2742993" indent="0">
              <a:buNone/>
              <a:defRPr sz="900"/>
            </a:lvl7pPr>
            <a:lvl8pPr marL="3200158" indent="0">
              <a:buNone/>
              <a:defRPr sz="900"/>
            </a:lvl8pPr>
            <a:lvl9pPr marL="365732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208D27-4052-4979-8517-9B0BCAFD25C2}" type="datetime1">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24DA9-6061-44E6-B090-29BD9AF1F37B}" type="slidenum">
              <a:rPr lang="en-US" smtClean="0"/>
              <a:t>‹#›</a:t>
            </a:fld>
            <a:endParaRPr lang="en-US"/>
          </a:p>
        </p:txBody>
      </p:sp>
    </p:spTree>
    <p:extLst>
      <p:ext uri="{BB962C8B-B14F-4D97-AF65-F5344CB8AC3E}">
        <p14:creationId xmlns:p14="http://schemas.microsoft.com/office/powerpoint/2010/main" val="1063245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3E3986-1CA8-4A98-BB13-BB947F8C6E94}" type="datetime1">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24DA9-6061-44E6-B090-29BD9AF1F37B}" type="slidenum">
              <a:rPr lang="en-US" smtClean="0"/>
              <a:t>‹#›</a:t>
            </a:fld>
            <a:endParaRPr lang="en-US"/>
          </a:p>
        </p:txBody>
      </p:sp>
    </p:spTree>
    <p:extLst>
      <p:ext uri="{BB962C8B-B14F-4D97-AF65-F5344CB8AC3E}">
        <p14:creationId xmlns:p14="http://schemas.microsoft.com/office/powerpoint/2010/main" val="4270413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38"/>
            <a:ext cx="802639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B00B46-D1EC-4F2B-82EA-2A8391B4A1BD}" type="datetime1">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24DA9-6061-44E6-B090-29BD9AF1F37B}" type="slidenum">
              <a:rPr lang="en-US" smtClean="0"/>
              <a:t>‹#›</a:t>
            </a:fld>
            <a:endParaRPr lang="en-US"/>
          </a:p>
        </p:txBody>
      </p:sp>
    </p:spTree>
    <p:extLst>
      <p:ext uri="{BB962C8B-B14F-4D97-AF65-F5344CB8AC3E}">
        <p14:creationId xmlns:p14="http://schemas.microsoft.com/office/powerpoint/2010/main" val="2084099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5F556-BD11-F444-957F-62A2270E99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A7E1AF-1333-3DBB-CBA1-CBB254A63E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C66CE5-CBB3-A3EE-8EE9-CBD320E22A50}"/>
              </a:ext>
            </a:extLst>
          </p:cNvPr>
          <p:cNvSpPr>
            <a:spLocks noGrp="1"/>
          </p:cNvSpPr>
          <p:nvPr>
            <p:ph type="dt" sz="half" idx="10"/>
          </p:nvPr>
        </p:nvSpPr>
        <p:spPr/>
        <p:txBody>
          <a:bodyPr/>
          <a:lstStyle/>
          <a:p>
            <a:fld id="{D4BBBBDA-55D5-4A0F-A5D0-AD84A6323FD1}" type="datetimeFigureOut">
              <a:rPr lang="en-US" smtClean="0"/>
              <a:t>5/16/2023</a:t>
            </a:fld>
            <a:endParaRPr lang="en-US"/>
          </a:p>
        </p:txBody>
      </p:sp>
      <p:sp>
        <p:nvSpPr>
          <p:cNvPr id="5" name="Footer Placeholder 4">
            <a:extLst>
              <a:ext uri="{FF2B5EF4-FFF2-40B4-BE49-F238E27FC236}">
                <a16:creationId xmlns:a16="http://schemas.microsoft.com/office/drawing/2014/main" id="{C2B4A4B4-09D0-592A-77AD-66235C1F74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DD581-9227-F270-D518-1DC9E6BAE6D0}"/>
              </a:ext>
            </a:extLst>
          </p:cNvPr>
          <p:cNvSpPr>
            <a:spLocks noGrp="1"/>
          </p:cNvSpPr>
          <p:nvPr>
            <p:ph type="sldNum" sz="quarter" idx="12"/>
          </p:nvPr>
        </p:nvSpPr>
        <p:spPr/>
        <p:txBody>
          <a:bodyPr/>
          <a:lstStyle/>
          <a:p>
            <a:fld id="{8FB20291-2C15-40B9-99DE-058C6A16C03E}" type="slidenum">
              <a:rPr lang="en-US" smtClean="0"/>
              <a:t>‹#›</a:t>
            </a:fld>
            <a:endParaRPr lang="en-US"/>
          </a:p>
        </p:txBody>
      </p:sp>
    </p:spTree>
    <p:extLst>
      <p:ext uri="{BB962C8B-B14F-4D97-AF65-F5344CB8AC3E}">
        <p14:creationId xmlns:p14="http://schemas.microsoft.com/office/powerpoint/2010/main" val="152070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A7FFC-A68E-1842-8FAC-76C6CC4B4F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493B22-FA77-7092-66DC-B7012B4375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E03BC7-83B2-2CDF-3575-A2B016AE15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4279E6-A389-A661-90A9-CF73AFEBBAFB}"/>
              </a:ext>
            </a:extLst>
          </p:cNvPr>
          <p:cNvSpPr>
            <a:spLocks noGrp="1"/>
          </p:cNvSpPr>
          <p:nvPr>
            <p:ph type="dt" sz="half" idx="10"/>
          </p:nvPr>
        </p:nvSpPr>
        <p:spPr/>
        <p:txBody>
          <a:bodyPr/>
          <a:lstStyle/>
          <a:p>
            <a:fld id="{D4BBBBDA-55D5-4A0F-A5D0-AD84A6323FD1}" type="datetimeFigureOut">
              <a:rPr lang="en-US" smtClean="0"/>
              <a:t>5/16/2023</a:t>
            </a:fld>
            <a:endParaRPr lang="en-US"/>
          </a:p>
        </p:txBody>
      </p:sp>
      <p:sp>
        <p:nvSpPr>
          <p:cNvPr id="6" name="Footer Placeholder 5">
            <a:extLst>
              <a:ext uri="{FF2B5EF4-FFF2-40B4-BE49-F238E27FC236}">
                <a16:creationId xmlns:a16="http://schemas.microsoft.com/office/drawing/2014/main" id="{C31F59DC-C46D-8652-03C0-B68E8AC8C0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54AC3B-8683-512A-258C-EFB73F8794FD}"/>
              </a:ext>
            </a:extLst>
          </p:cNvPr>
          <p:cNvSpPr>
            <a:spLocks noGrp="1"/>
          </p:cNvSpPr>
          <p:nvPr>
            <p:ph type="sldNum" sz="quarter" idx="12"/>
          </p:nvPr>
        </p:nvSpPr>
        <p:spPr/>
        <p:txBody>
          <a:bodyPr/>
          <a:lstStyle/>
          <a:p>
            <a:fld id="{8FB20291-2C15-40B9-99DE-058C6A16C03E}" type="slidenum">
              <a:rPr lang="en-US" smtClean="0"/>
              <a:t>‹#›</a:t>
            </a:fld>
            <a:endParaRPr lang="en-US"/>
          </a:p>
        </p:txBody>
      </p:sp>
    </p:spTree>
    <p:extLst>
      <p:ext uri="{BB962C8B-B14F-4D97-AF65-F5344CB8AC3E}">
        <p14:creationId xmlns:p14="http://schemas.microsoft.com/office/powerpoint/2010/main" val="3903847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C48C3-1569-8D3D-392E-BCB8B3E519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38C748-3E28-B899-DC33-F687EBC1A5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6FFEE1-3085-9D69-D45F-83C51A7BEE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B8F14A-4AB0-2BF0-45E9-019EF51C02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69653D-4E1F-ADF7-F5E4-C5E46DC201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C13F18-D726-DFE6-1C50-AC9A553D73EC}"/>
              </a:ext>
            </a:extLst>
          </p:cNvPr>
          <p:cNvSpPr>
            <a:spLocks noGrp="1"/>
          </p:cNvSpPr>
          <p:nvPr>
            <p:ph type="dt" sz="half" idx="10"/>
          </p:nvPr>
        </p:nvSpPr>
        <p:spPr/>
        <p:txBody>
          <a:bodyPr/>
          <a:lstStyle/>
          <a:p>
            <a:fld id="{D4BBBBDA-55D5-4A0F-A5D0-AD84A6323FD1}" type="datetimeFigureOut">
              <a:rPr lang="en-US" smtClean="0"/>
              <a:t>5/16/2023</a:t>
            </a:fld>
            <a:endParaRPr lang="en-US"/>
          </a:p>
        </p:txBody>
      </p:sp>
      <p:sp>
        <p:nvSpPr>
          <p:cNvPr id="8" name="Footer Placeholder 7">
            <a:extLst>
              <a:ext uri="{FF2B5EF4-FFF2-40B4-BE49-F238E27FC236}">
                <a16:creationId xmlns:a16="http://schemas.microsoft.com/office/drawing/2014/main" id="{AE637C2C-1764-90FC-5FBB-FDBE1EC895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80415F-7D0C-08F5-8FC1-09806EC3EF9F}"/>
              </a:ext>
            </a:extLst>
          </p:cNvPr>
          <p:cNvSpPr>
            <a:spLocks noGrp="1"/>
          </p:cNvSpPr>
          <p:nvPr>
            <p:ph type="sldNum" sz="quarter" idx="12"/>
          </p:nvPr>
        </p:nvSpPr>
        <p:spPr/>
        <p:txBody>
          <a:bodyPr/>
          <a:lstStyle/>
          <a:p>
            <a:fld id="{8FB20291-2C15-40B9-99DE-058C6A16C03E}" type="slidenum">
              <a:rPr lang="en-US" smtClean="0"/>
              <a:t>‹#›</a:t>
            </a:fld>
            <a:endParaRPr lang="en-US"/>
          </a:p>
        </p:txBody>
      </p:sp>
    </p:spTree>
    <p:extLst>
      <p:ext uri="{BB962C8B-B14F-4D97-AF65-F5344CB8AC3E}">
        <p14:creationId xmlns:p14="http://schemas.microsoft.com/office/powerpoint/2010/main" val="38755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AA62-55FE-55E5-6DB9-8D0C7B3421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FF745B-C2AC-1196-19F6-833692C628D8}"/>
              </a:ext>
            </a:extLst>
          </p:cNvPr>
          <p:cNvSpPr>
            <a:spLocks noGrp="1"/>
          </p:cNvSpPr>
          <p:nvPr>
            <p:ph type="dt" sz="half" idx="10"/>
          </p:nvPr>
        </p:nvSpPr>
        <p:spPr/>
        <p:txBody>
          <a:bodyPr/>
          <a:lstStyle/>
          <a:p>
            <a:fld id="{D4BBBBDA-55D5-4A0F-A5D0-AD84A6323FD1}" type="datetimeFigureOut">
              <a:rPr lang="en-US" smtClean="0"/>
              <a:t>5/16/2023</a:t>
            </a:fld>
            <a:endParaRPr lang="en-US"/>
          </a:p>
        </p:txBody>
      </p:sp>
      <p:sp>
        <p:nvSpPr>
          <p:cNvPr id="4" name="Footer Placeholder 3">
            <a:extLst>
              <a:ext uri="{FF2B5EF4-FFF2-40B4-BE49-F238E27FC236}">
                <a16:creationId xmlns:a16="http://schemas.microsoft.com/office/drawing/2014/main" id="{D0871424-CB68-EEEA-331C-E371EDF380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170FCA-3F41-43FA-B641-E6C62CCBCDFF}"/>
              </a:ext>
            </a:extLst>
          </p:cNvPr>
          <p:cNvSpPr>
            <a:spLocks noGrp="1"/>
          </p:cNvSpPr>
          <p:nvPr>
            <p:ph type="sldNum" sz="quarter" idx="12"/>
          </p:nvPr>
        </p:nvSpPr>
        <p:spPr/>
        <p:txBody>
          <a:bodyPr/>
          <a:lstStyle/>
          <a:p>
            <a:fld id="{8FB20291-2C15-40B9-99DE-058C6A16C03E}" type="slidenum">
              <a:rPr lang="en-US" smtClean="0"/>
              <a:t>‹#›</a:t>
            </a:fld>
            <a:endParaRPr lang="en-US"/>
          </a:p>
        </p:txBody>
      </p:sp>
    </p:spTree>
    <p:extLst>
      <p:ext uri="{BB962C8B-B14F-4D97-AF65-F5344CB8AC3E}">
        <p14:creationId xmlns:p14="http://schemas.microsoft.com/office/powerpoint/2010/main" val="3711982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E5E45D-EBB9-A99F-B19C-9E4FF1CAD910}"/>
              </a:ext>
            </a:extLst>
          </p:cNvPr>
          <p:cNvSpPr>
            <a:spLocks noGrp="1"/>
          </p:cNvSpPr>
          <p:nvPr>
            <p:ph type="dt" sz="half" idx="10"/>
          </p:nvPr>
        </p:nvSpPr>
        <p:spPr/>
        <p:txBody>
          <a:bodyPr/>
          <a:lstStyle/>
          <a:p>
            <a:fld id="{D4BBBBDA-55D5-4A0F-A5D0-AD84A6323FD1}" type="datetimeFigureOut">
              <a:rPr lang="en-US" smtClean="0"/>
              <a:t>5/16/2023</a:t>
            </a:fld>
            <a:endParaRPr lang="en-US"/>
          </a:p>
        </p:txBody>
      </p:sp>
      <p:sp>
        <p:nvSpPr>
          <p:cNvPr id="3" name="Footer Placeholder 2">
            <a:extLst>
              <a:ext uri="{FF2B5EF4-FFF2-40B4-BE49-F238E27FC236}">
                <a16:creationId xmlns:a16="http://schemas.microsoft.com/office/drawing/2014/main" id="{6FCEF42B-7CBB-9E4F-1681-A604323AAB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464ACF-E1E7-3EBE-C918-4A109FF96BEF}"/>
              </a:ext>
            </a:extLst>
          </p:cNvPr>
          <p:cNvSpPr>
            <a:spLocks noGrp="1"/>
          </p:cNvSpPr>
          <p:nvPr>
            <p:ph type="sldNum" sz="quarter" idx="12"/>
          </p:nvPr>
        </p:nvSpPr>
        <p:spPr/>
        <p:txBody>
          <a:bodyPr/>
          <a:lstStyle/>
          <a:p>
            <a:fld id="{8FB20291-2C15-40B9-99DE-058C6A16C03E}" type="slidenum">
              <a:rPr lang="en-US" smtClean="0"/>
              <a:t>‹#›</a:t>
            </a:fld>
            <a:endParaRPr lang="en-US"/>
          </a:p>
        </p:txBody>
      </p:sp>
    </p:spTree>
    <p:extLst>
      <p:ext uri="{BB962C8B-B14F-4D97-AF65-F5344CB8AC3E}">
        <p14:creationId xmlns:p14="http://schemas.microsoft.com/office/powerpoint/2010/main" val="1443236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9E48B-BDD0-BA86-BD8B-4FC3A0AE58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B228E0-5A12-4FDC-71B7-04AD83FB3F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5BC3B8-3032-84DF-4D38-34145DBD07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D93393-A54E-9612-0299-AF62B8D36ED3}"/>
              </a:ext>
            </a:extLst>
          </p:cNvPr>
          <p:cNvSpPr>
            <a:spLocks noGrp="1"/>
          </p:cNvSpPr>
          <p:nvPr>
            <p:ph type="dt" sz="half" idx="10"/>
          </p:nvPr>
        </p:nvSpPr>
        <p:spPr/>
        <p:txBody>
          <a:bodyPr/>
          <a:lstStyle/>
          <a:p>
            <a:fld id="{D4BBBBDA-55D5-4A0F-A5D0-AD84A6323FD1}" type="datetimeFigureOut">
              <a:rPr lang="en-US" smtClean="0"/>
              <a:t>5/16/2023</a:t>
            </a:fld>
            <a:endParaRPr lang="en-US"/>
          </a:p>
        </p:txBody>
      </p:sp>
      <p:sp>
        <p:nvSpPr>
          <p:cNvPr id="6" name="Footer Placeholder 5">
            <a:extLst>
              <a:ext uri="{FF2B5EF4-FFF2-40B4-BE49-F238E27FC236}">
                <a16:creationId xmlns:a16="http://schemas.microsoft.com/office/drawing/2014/main" id="{8DD79964-AB72-5120-25A4-DB3B638397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849EF3-EDEB-9BD3-623A-B1E124CCA618}"/>
              </a:ext>
            </a:extLst>
          </p:cNvPr>
          <p:cNvSpPr>
            <a:spLocks noGrp="1"/>
          </p:cNvSpPr>
          <p:nvPr>
            <p:ph type="sldNum" sz="quarter" idx="12"/>
          </p:nvPr>
        </p:nvSpPr>
        <p:spPr/>
        <p:txBody>
          <a:bodyPr/>
          <a:lstStyle/>
          <a:p>
            <a:fld id="{8FB20291-2C15-40B9-99DE-058C6A16C03E}" type="slidenum">
              <a:rPr lang="en-US" smtClean="0"/>
              <a:t>‹#›</a:t>
            </a:fld>
            <a:endParaRPr lang="en-US"/>
          </a:p>
        </p:txBody>
      </p:sp>
    </p:spTree>
    <p:extLst>
      <p:ext uri="{BB962C8B-B14F-4D97-AF65-F5344CB8AC3E}">
        <p14:creationId xmlns:p14="http://schemas.microsoft.com/office/powerpoint/2010/main" val="1543784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157C3-C96C-11AD-2C01-289D827731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1A4A0F-AE77-9FA1-B3EF-EFB4C2CCC1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0BA608-1762-267E-8BE2-B73FB1FE5F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5CA82C-40E9-D6A8-8BC3-CC8529DE1323}"/>
              </a:ext>
            </a:extLst>
          </p:cNvPr>
          <p:cNvSpPr>
            <a:spLocks noGrp="1"/>
          </p:cNvSpPr>
          <p:nvPr>
            <p:ph type="dt" sz="half" idx="10"/>
          </p:nvPr>
        </p:nvSpPr>
        <p:spPr/>
        <p:txBody>
          <a:bodyPr/>
          <a:lstStyle/>
          <a:p>
            <a:fld id="{D4BBBBDA-55D5-4A0F-A5D0-AD84A6323FD1}" type="datetimeFigureOut">
              <a:rPr lang="en-US" smtClean="0"/>
              <a:t>5/16/2023</a:t>
            </a:fld>
            <a:endParaRPr lang="en-US"/>
          </a:p>
        </p:txBody>
      </p:sp>
      <p:sp>
        <p:nvSpPr>
          <p:cNvPr id="6" name="Footer Placeholder 5">
            <a:extLst>
              <a:ext uri="{FF2B5EF4-FFF2-40B4-BE49-F238E27FC236}">
                <a16:creationId xmlns:a16="http://schemas.microsoft.com/office/drawing/2014/main" id="{3752CBA8-3AA1-E445-B50E-4B35147A78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41F86B-A63A-8CDA-71AF-DFF03A9A5D24}"/>
              </a:ext>
            </a:extLst>
          </p:cNvPr>
          <p:cNvSpPr>
            <a:spLocks noGrp="1"/>
          </p:cNvSpPr>
          <p:nvPr>
            <p:ph type="sldNum" sz="quarter" idx="12"/>
          </p:nvPr>
        </p:nvSpPr>
        <p:spPr/>
        <p:txBody>
          <a:bodyPr/>
          <a:lstStyle/>
          <a:p>
            <a:fld id="{8FB20291-2C15-40B9-99DE-058C6A16C03E}" type="slidenum">
              <a:rPr lang="en-US" smtClean="0"/>
              <a:t>‹#›</a:t>
            </a:fld>
            <a:endParaRPr lang="en-US"/>
          </a:p>
        </p:txBody>
      </p:sp>
    </p:spTree>
    <p:extLst>
      <p:ext uri="{BB962C8B-B14F-4D97-AF65-F5344CB8AC3E}">
        <p14:creationId xmlns:p14="http://schemas.microsoft.com/office/powerpoint/2010/main" val="3406597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BFBBFF-03C3-1B0B-7116-74AD7AAF30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7A8EFF-7DDC-C5BE-6047-CCFBE9229A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070CB0-2A45-5582-1B5F-AF2D3B6041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BBBDA-55D5-4A0F-A5D0-AD84A6323FD1}" type="datetimeFigureOut">
              <a:rPr lang="en-US" smtClean="0"/>
              <a:t>5/16/2023</a:t>
            </a:fld>
            <a:endParaRPr lang="en-US"/>
          </a:p>
        </p:txBody>
      </p:sp>
      <p:sp>
        <p:nvSpPr>
          <p:cNvPr id="5" name="Footer Placeholder 4">
            <a:extLst>
              <a:ext uri="{FF2B5EF4-FFF2-40B4-BE49-F238E27FC236}">
                <a16:creationId xmlns:a16="http://schemas.microsoft.com/office/drawing/2014/main" id="{08C5111F-C889-5C31-E026-BE0C6792C8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154334-81C5-E07E-07C9-EE0BEE0045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B20291-2C15-40B9-99DE-058C6A16C03E}" type="slidenum">
              <a:rPr lang="en-US" smtClean="0"/>
              <a:t>‹#›</a:t>
            </a:fld>
            <a:endParaRPr lang="en-US"/>
          </a:p>
        </p:txBody>
      </p:sp>
    </p:spTree>
    <p:extLst>
      <p:ext uri="{BB962C8B-B14F-4D97-AF65-F5344CB8AC3E}">
        <p14:creationId xmlns:p14="http://schemas.microsoft.com/office/powerpoint/2010/main" val="3890191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274638"/>
            <a:ext cx="88392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19200" y="1600201"/>
            <a:ext cx="10363201"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005E7-7920-4969-8960-D13C136BF1A3}" type="datetime1">
              <a:rPr lang="en-US" smtClean="0"/>
              <a:t>5/16/2023</a:t>
            </a:fld>
            <a:endParaRPr lang="en-US"/>
          </a:p>
        </p:txBody>
      </p:sp>
      <p:sp>
        <p:nvSpPr>
          <p:cNvPr id="5" name="Footer Placeholder 4"/>
          <p:cNvSpPr>
            <a:spLocks noGrp="1"/>
          </p:cNvSpPr>
          <p:nvPr>
            <p:ph type="ftr" sz="quarter" idx="3"/>
          </p:nvPr>
        </p:nvSpPr>
        <p:spPr>
          <a:xfrm>
            <a:off x="3860800" y="6356351"/>
            <a:ext cx="4470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24DA9-6061-44E6-B090-29BD9AF1F37B}" type="slidenum">
              <a:rPr lang="en-US" smtClean="0"/>
              <a:t>‹#›</a:t>
            </a:fld>
            <a:endParaRPr lang="en-US"/>
          </a:p>
        </p:txBody>
      </p:sp>
      <p:sp>
        <p:nvSpPr>
          <p:cNvPr id="7" name="Rectangle 6"/>
          <p:cNvSpPr/>
          <p:nvPr/>
        </p:nvSpPr>
        <p:spPr>
          <a:xfrm>
            <a:off x="1199849" y="41275"/>
            <a:ext cx="10992152" cy="190500"/>
          </a:xfrm>
          <a:prstGeom prst="rect">
            <a:avLst/>
          </a:prstGeom>
          <a:solidFill>
            <a:srgbClr val="00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p:cNvSpPr/>
          <p:nvPr/>
        </p:nvSpPr>
        <p:spPr>
          <a:xfrm>
            <a:off x="0" y="41275"/>
            <a:ext cx="1117600" cy="190500"/>
          </a:xfrm>
          <a:prstGeom prst="rect">
            <a:avLst/>
          </a:prstGeom>
          <a:solidFill>
            <a:srgbClr val="006BA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0" name="Picture 9" descr="A close up of a sign&#10;&#10;Description automatically generated">
            <a:extLst>
              <a:ext uri="{FF2B5EF4-FFF2-40B4-BE49-F238E27FC236}">
                <a16:creationId xmlns:a16="http://schemas.microsoft.com/office/drawing/2014/main" id="{00399342-E9A2-3248-9089-643C7FFB8E3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415089" y="414338"/>
            <a:ext cx="1498600" cy="1498600"/>
          </a:xfrm>
          <a:prstGeom prst="rect">
            <a:avLst/>
          </a:prstGeom>
        </p:spPr>
      </p:pic>
    </p:spTree>
    <p:extLst>
      <p:ext uri="{BB962C8B-B14F-4D97-AF65-F5344CB8AC3E}">
        <p14:creationId xmlns:p14="http://schemas.microsoft.com/office/powerpoint/2010/main" val="41808081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331" rtl="0" eaLnBrk="1" latinLnBrk="0" hangingPunct="1">
        <a:spcBef>
          <a:spcPct val="0"/>
        </a:spcBef>
        <a:buNone/>
        <a:defRPr sz="3200" b="1" kern="1200">
          <a:solidFill>
            <a:srgbClr val="006BA8"/>
          </a:solidFill>
          <a:latin typeface="+mj-lt"/>
          <a:ea typeface="+mj-ea"/>
          <a:cs typeface="+mj-cs"/>
        </a:defRPr>
      </a:lvl1pPr>
    </p:titleStyle>
    <p:bodyStyle>
      <a:lvl1pPr marL="342874" indent="-342874" algn="l" defTabSz="91433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4" indent="-285728" algn="l" defTabSz="91433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14" indent="-228582" algn="l" defTabSz="91433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79" indent="-228582" algn="l" defTabSz="91433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44" indent="-228582" algn="l" defTabSz="91433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10" indent="-228582" algn="l" defTabSz="91433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75" indent="-228582" algn="l" defTabSz="91433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41" indent="-228582" algn="l" defTabSz="91433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06" indent="-228582" algn="l" defTabSz="91433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1" rtl="0" eaLnBrk="1" latinLnBrk="0" hangingPunct="1">
        <a:defRPr sz="1800" kern="1200">
          <a:solidFill>
            <a:schemeClr val="tx1"/>
          </a:solidFill>
          <a:latin typeface="+mn-lt"/>
          <a:ea typeface="+mn-ea"/>
          <a:cs typeface="+mn-cs"/>
        </a:defRPr>
      </a:lvl1pPr>
      <a:lvl2pPr marL="457166"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6" algn="l" defTabSz="914331" rtl="0" eaLnBrk="1" latinLnBrk="0" hangingPunct="1">
        <a:defRPr sz="1800" kern="1200">
          <a:solidFill>
            <a:schemeClr val="tx1"/>
          </a:solidFill>
          <a:latin typeface="+mn-lt"/>
          <a:ea typeface="+mn-ea"/>
          <a:cs typeface="+mn-cs"/>
        </a:defRPr>
      </a:lvl4pPr>
      <a:lvl5pPr marL="1828662" algn="l" defTabSz="914331" rtl="0" eaLnBrk="1" latinLnBrk="0" hangingPunct="1">
        <a:defRPr sz="1800" kern="1200">
          <a:solidFill>
            <a:schemeClr val="tx1"/>
          </a:solidFill>
          <a:latin typeface="+mn-lt"/>
          <a:ea typeface="+mn-ea"/>
          <a:cs typeface="+mn-cs"/>
        </a:defRPr>
      </a:lvl5pPr>
      <a:lvl6pPr marL="2285827" algn="l" defTabSz="914331" rtl="0" eaLnBrk="1" latinLnBrk="0" hangingPunct="1">
        <a:defRPr sz="1800" kern="1200">
          <a:solidFill>
            <a:schemeClr val="tx1"/>
          </a:solidFill>
          <a:latin typeface="+mn-lt"/>
          <a:ea typeface="+mn-ea"/>
          <a:cs typeface="+mn-cs"/>
        </a:defRPr>
      </a:lvl6pPr>
      <a:lvl7pPr marL="2742993" algn="l" defTabSz="914331" rtl="0" eaLnBrk="1" latinLnBrk="0" hangingPunct="1">
        <a:defRPr sz="1800" kern="1200">
          <a:solidFill>
            <a:schemeClr val="tx1"/>
          </a:solidFill>
          <a:latin typeface="+mn-lt"/>
          <a:ea typeface="+mn-ea"/>
          <a:cs typeface="+mn-cs"/>
        </a:defRPr>
      </a:lvl7pPr>
      <a:lvl8pPr marL="3200158" algn="l" defTabSz="914331" rtl="0" eaLnBrk="1" latinLnBrk="0" hangingPunct="1">
        <a:defRPr sz="1800" kern="1200">
          <a:solidFill>
            <a:schemeClr val="tx1"/>
          </a:solidFill>
          <a:latin typeface="+mn-lt"/>
          <a:ea typeface="+mn-ea"/>
          <a:cs typeface="+mn-cs"/>
        </a:defRPr>
      </a:lvl8pPr>
      <a:lvl9pPr marL="3657323" algn="l" defTabSz="91433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DF2CC6-B787-716B-0214-1AAEC18F8CE5}"/>
              </a:ext>
            </a:extLst>
          </p:cNvPr>
          <p:cNvSpPr>
            <a:spLocks noGrp="1"/>
          </p:cNvSpPr>
          <p:nvPr>
            <p:ph type="ctrTitle"/>
          </p:nvPr>
        </p:nvSpPr>
        <p:spPr>
          <a:xfrm>
            <a:off x="6746628" y="1783959"/>
            <a:ext cx="4645250" cy="2889114"/>
          </a:xfrm>
        </p:spPr>
        <p:txBody>
          <a:bodyPr anchor="b">
            <a:normAutofit/>
          </a:bodyPr>
          <a:lstStyle/>
          <a:p>
            <a:r>
              <a:rPr lang="en-US" dirty="0">
                <a:solidFill>
                  <a:schemeClr val="bg1"/>
                </a:solidFill>
              </a:rPr>
              <a:t>Client Merge Training</a:t>
            </a:r>
          </a:p>
        </p:txBody>
      </p:sp>
      <p:sp>
        <p:nvSpPr>
          <p:cNvPr id="3" name="Subtitle 2">
            <a:extLst>
              <a:ext uri="{FF2B5EF4-FFF2-40B4-BE49-F238E27FC236}">
                <a16:creationId xmlns:a16="http://schemas.microsoft.com/office/drawing/2014/main" id="{24C822D1-3BBF-F5C4-4C25-B17D88A151EC}"/>
              </a:ext>
            </a:extLst>
          </p:cNvPr>
          <p:cNvSpPr>
            <a:spLocks noGrp="1"/>
          </p:cNvSpPr>
          <p:nvPr>
            <p:ph type="subTitle" idx="1"/>
          </p:nvPr>
        </p:nvSpPr>
        <p:spPr>
          <a:xfrm>
            <a:off x="6746627" y="4750893"/>
            <a:ext cx="4645250" cy="1147863"/>
          </a:xfrm>
        </p:spPr>
        <p:txBody>
          <a:bodyPr anchor="t">
            <a:normAutofit/>
          </a:bodyPr>
          <a:lstStyle/>
          <a:p>
            <a:r>
              <a:rPr lang="en-US" sz="2000" dirty="0">
                <a:solidFill>
                  <a:schemeClr val="bg1"/>
                </a:solidFill>
              </a:rPr>
              <a:t> </a:t>
            </a:r>
            <a:r>
              <a:rPr lang="en-US" sz="3200" dirty="0">
                <a:solidFill>
                  <a:schemeClr val="bg1"/>
                </a:solidFill>
              </a:rPr>
              <a:t>Archdiocese of Houston – Galveston </a:t>
            </a:r>
          </a:p>
        </p:txBody>
      </p:sp>
      <p:sp>
        <p:nvSpPr>
          <p:cNvPr id="16"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98559D1-5DB8-4060-A9A1-01261B71E566}"/>
              </a:ext>
            </a:extLst>
          </p:cNvPr>
          <p:cNvPicPr>
            <a:picLocks noChangeAspect="1"/>
          </p:cNvPicPr>
          <p:nvPr/>
        </p:nvPicPr>
        <p:blipFill>
          <a:blip r:embed="rId2"/>
          <a:stretch>
            <a:fillRect/>
          </a:stretch>
        </p:blipFill>
        <p:spPr>
          <a:xfrm>
            <a:off x="419382" y="1743074"/>
            <a:ext cx="4047843" cy="2003681"/>
          </a:xfrm>
          <a:prstGeom prst="rect">
            <a:avLst/>
          </a:prstGeom>
        </p:spPr>
      </p:pic>
    </p:spTree>
    <p:extLst>
      <p:ext uri="{BB962C8B-B14F-4D97-AF65-F5344CB8AC3E}">
        <p14:creationId xmlns:p14="http://schemas.microsoft.com/office/powerpoint/2010/main" val="1084640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5825C3-E1BB-6049-1BA6-A87DF12DBEB6}"/>
              </a:ext>
            </a:extLst>
          </p:cNvPr>
          <p:cNvPicPr>
            <a:picLocks noChangeAspect="1"/>
          </p:cNvPicPr>
          <p:nvPr/>
        </p:nvPicPr>
        <p:blipFill>
          <a:blip r:embed="rId2"/>
          <a:stretch>
            <a:fillRect/>
          </a:stretch>
        </p:blipFill>
        <p:spPr>
          <a:xfrm>
            <a:off x="9934260" y="304657"/>
            <a:ext cx="2257740" cy="2038635"/>
          </a:xfrm>
          <a:prstGeom prst="rect">
            <a:avLst/>
          </a:prstGeom>
        </p:spPr>
      </p:pic>
      <p:sp>
        <p:nvSpPr>
          <p:cNvPr id="9" name="TextBox 8">
            <a:extLst>
              <a:ext uri="{FF2B5EF4-FFF2-40B4-BE49-F238E27FC236}">
                <a16:creationId xmlns:a16="http://schemas.microsoft.com/office/drawing/2014/main" id="{FC805B53-8290-2FB3-DCA6-0E050650758B}"/>
              </a:ext>
            </a:extLst>
          </p:cNvPr>
          <p:cNvSpPr txBox="1"/>
          <p:nvPr/>
        </p:nvSpPr>
        <p:spPr>
          <a:xfrm>
            <a:off x="1236616" y="1237805"/>
            <a:ext cx="6592389" cy="584775"/>
          </a:xfrm>
          <a:prstGeom prst="rect">
            <a:avLst/>
          </a:prstGeom>
          <a:noFill/>
        </p:spPr>
        <p:txBody>
          <a:bodyPr wrap="square">
            <a:spAutoFit/>
          </a:bodyPr>
          <a:lstStyle/>
          <a:p>
            <a:r>
              <a:rPr lang="en-US" sz="1400" dirty="0">
                <a:latin typeface="Calibri" panose="020F0502020204030204" pitchFamily="34" charset="0"/>
                <a:ea typeface="Times New Roman" panose="02020603050405020304" pitchFamily="18" charset="0"/>
              </a:rPr>
              <a:t>Verify that these are the two records that need to be merged. Click on Select to proceed.</a:t>
            </a:r>
            <a:br>
              <a:rPr lang="en-US" sz="1800" dirty="0">
                <a:effectLst/>
                <a:latin typeface="Calibri" panose="020F0502020204030204" pitchFamily="34" charset="0"/>
                <a:ea typeface="Times New Roman" panose="02020603050405020304" pitchFamily="18" charset="0"/>
              </a:rPr>
            </a:br>
            <a:endParaRPr lang="en-US" dirty="0"/>
          </a:p>
        </p:txBody>
      </p:sp>
      <p:pic>
        <p:nvPicPr>
          <p:cNvPr id="3" name="Picture 2">
            <a:extLst>
              <a:ext uri="{FF2B5EF4-FFF2-40B4-BE49-F238E27FC236}">
                <a16:creationId xmlns:a16="http://schemas.microsoft.com/office/drawing/2014/main" id="{FDE4DA48-50F1-A4A4-6765-E62D2FF4D4E5}"/>
              </a:ext>
            </a:extLst>
          </p:cNvPr>
          <p:cNvPicPr>
            <a:picLocks noChangeAspect="1"/>
          </p:cNvPicPr>
          <p:nvPr/>
        </p:nvPicPr>
        <p:blipFill>
          <a:blip r:embed="rId3"/>
          <a:stretch>
            <a:fillRect/>
          </a:stretch>
        </p:blipFill>
        <p:spPr>
          <a:xfrm>
            <a:off x="1236616" y="1995050"/>
            <a:ext cx="9190516" cy="3353091"/>
          </a:xfrm>
          <a:prstGeom prst="rect">
            <a:avLst/>
          </a:prstGeom>
        </p:spPr>
      </p:pic>
      <p:sp>
        <p:nvSpPr>
          <p:cNvPr id="5" name="Arrow: Right 4">
            <a:extLst>
              <a:ext uri="{FF2B5EF4-FFF2-40B4-BE49-F238E27FC236}">
                <a16:creationId xmlns:a16="http://schemas.microsoft.com/office/drawing/2014/main" id="{7A0DFA37-A5A0-0261-1477-F608D1DDE038}"/>
              </a:ext>
            </a:extLst>
          </p:cNvPr>
          <p:cNvSpPr/>
          <p:nvPr/>
        </p:nvSpPr>
        <p:spPr>
          <a:xfrm rot="16200000">
            <a:off x="9944389" y="2672934"/>
            <a:ext cx="317864" cy="156586"/>
          </a:xfrm>
          <a:prstGeom prst="rightArrow">
            <a:avLst/>
          </a:prstGeom>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22225">
                <a:solidFill>
                  <a:schemeClr val="accent2"/>
                </a:solidFill>
                <a:prstDash val="solid"/>
              </a:ln>
              <a:solidFill>
                <a:srgbClr val="FF0000"/>
              </a:solidFill>
            </a:endParaRPr>
          </a:p>
        </p:txBody>
      </p:sp>
    </p:spTree>
    <p:extLst>
      <p:ext uri="{BB962C8B-B14F-4D97-AF65-F5344CB8AC3E}">
        <p14:creationId xmlns:p14="http://schemas.microsoft.com/office/powerpoint/2010/main" val="1583179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5825C3-E1BB-6049-1BA6-A87DF12DBEB6}"/>
              </a:ext>
            </a:extLst>
          </p:cNvPr>
          <p:cNvPicPr>
            <a:picLocks noChangeAspect="1"/>
          </p:cNvPicPr>
          <p:nvPr/>
        </p:nvPicPr>
        <p:blipFill>
          <a:blip r:embed="rId2"/>
          <a:stretch>
            <a:fillRect/>
          </a:stretch>
        </p:blipFill>
        <p:spPr>
          <a:xfrm>
            <a:off x="9934260" y="304657"/>
            <a:ext cx="2257740" cy="2038635"/>
          </a:xfrm>
          <a:prstGeom prst="rect">
            <a:avLst/>
          </a:prstGeom>
        </p:spPr>
      </p:pic>
      <p:sp>
        <p:nvSpPr>
          <p:cNvPr id="9" name="TextBox 8">
            <a:extLst>
              <a:ext uri="{FF2B5EF4-FFF2-40B4-BE49-F238E27FC236}">
                <a16:creationId xmlns:a16="http://schemas.microsoft.com/office/drawing/2014/main" id="{FC805B53-8290-2FB3-DCA6-0E050650758B}"/>
              </a:ext>
            </a:extLst>
          </p:cNvPr>
          <p:cNvSpPr txBox="1"/>
          <p:nvPr/>
        </p:nvSpPr>
        <p:spPr>
          <a:xfrm>
            <a:off x="1280159" y="780943"/>
            <a:ext cx="6566263" cy="584775"/>
          </a:xfrm>
          <a:prstGeom prst="rect">
            <a:avLst/>
          </a:prstGeom>
          <a:noFill/>
        </p:spPr>
        <p:txBody>
          <a:bodyPr wrap="square">
            <a:spAutoFit/>
          </a:bodyPr>
          <a:lstStyle/>
          <a:p>
            <a:r>
              <a:rPr lang="en-US" sz="1400" dirty="0">
                <a:latin typeface="Calibri" panose="020F0502020204030204" pitchFamily="34" charset="0"/>
                <a:ea typeface="Times New Roman" panose="02020603050405020304" pitchFamily="18" charset="0"/>
              </a:rPr>
              <a:t>Place the blue button on the fields to be kept or merged into. Click on Next to proceed.</a:t>
            </a:r>
            <a:br>
              <a:rPr lang="en-US" sz="1800" dirty="0">
                <a:effectLst/>
                <a:latin typeface="Calibri" panose="020F0502020204030204" pitchFamily="34" charset="0"/>
                <a:ea typeface="Times New Roman" panose="02020603050405020304" pitchFamily="18" charset="0"/>
              </a:rPr>
            </a:br>
            <a:endParaRPr lang="en-US" dirty="0"/>
          </a:p>
        </p:txBody>
      </p:sp>
      <p:pic>
        <p:nvPicPr>
          <p:cNvPr id="18" name="Picture 17">
            <a:extLst>
              <a:ext uri="{FF2B5EF4-FFF2-40B4-BE49-F238E27FC236}">
                <a16:creationId xmlns:a16="http://schemas.microsoft.com/office/drawing/2014/main" id="{818DCA94-07B6-D318-7284-5CB11947B0EB}"/>
              </a:ext>
            </a:extLst>
          </p:cNvPr>
          <p:cNvPicPr>
            <a:picLocks noChangeAspect="1"/>
          </p:cNvPicPr>
          <p:nvPr/>
        </p:nvPicPr>
        <p:blipFill>
          <a:blip r:embed="rId3"/>
          <a:stretch>
            <a:fillRect/>
          </a:stretch>
        </p:blipFill>
        <p:spPr>
          <a:xfrm>
            <a:off x="1348834" y="1323974"/>
            <a:ext cx="8585426" cy="5480199"/>
          </a:xfrm>
          <a:prstGeom prst="rect">
            <a:avLst/>
          </a:prstGeom>
        </p:spPr>
      </p:pic>
      <p:sp>
        <p:nvSpPr>
          <p:cNvPr id="19" name="Arrow: Right 18">
            <a:extLst>
              <a:ext uri="{FF2B5EF4-FFF2-40B4-BE49-F238E27FC236}">
                <a16:creationId xmlns:a16="http://schemas.microsoft.com/office/drawing/2014/main" id="{6E655CEC-90FD-72DE-23BF-7091B4CB6BC5}"/>
              </a:ext>
            </a:extLst>
          </p:cNvPr>
          <p:cNvSpPr/>
          <p:nvPr/>
        </p:nvSpPr>
        <p:spPr>
          <a:xfrm rot="16200000">
            <a:off x="9442954" y="1791125"/>
            <a:ext cx="317864" cy="156586"/>
          </a:xfrm>
          <a:prstGeom prst="rightArrow">
            <a:avLst/>
          </a:prstGeom>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22225">
                <a:solidFill>
                  <a:schemeClr val="accent2"/>
                </a:solidFill>
                <a:prstDash val="solid"/>
              </a:ln>
              <a:solidFill>
                <a:srgbClr val="FF0000"/>
              </a:solidFill>
            </a:endParaRPr>
          </a:p>
        </p:txBody>
      </p:sp>
      <p:sp>
        <p:nvSpPr>
          <p:cNvPr id="20" name="Arrow: Right 19">
            <a:extLst>
              <a:ext uri="{FF2B5EF4-FFF2-40B4-BE49-F238E27FC236}">
                <a16:creationId xmlns:a16="http://schemas.microsoft.com/office/drawing/2014/main" id="{E0ECD125-9573-C71F-8D4F-F4858120E927}"/>
              </a:ext>
            </a:extLst>
          </p:cNvPr>
          <p:cNvSpPr/>
          <p:nvPr/>
        </p:nvSpPr>
        <p:spPr>
          <a:xfrm rot="5400000">
            <a:off x="4221395" y="5547444"/>
            <a:ext cx="317864" cy="156586"/>
          </a:xfrm>
          <a:prstGeom prst="rightArrow">
            <a:avLst/>
          </a:prstGeom>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22225">
                <a:solidFill>
                  <a:schemeClr val="accent2"/>
                </a:solidFill>
                <a:prstDash val="solid"/>
              </a:ln>
              <a:solidFill>
                <a:srgbClr val="FF0000"/>
              </a:solidFill>
            </a:endParaRPr>
          </a:p>
        </p:txBody>
      </p:sp>
    </p:spTree>
    <p:extLst>
      <p:ext uri="{BB962C8B-B14F-4D97-AF65-F5344CB8AC3E}">
        <p14:creationId xmlns:p14="http://schemas.microsoft.com/office/powerpoint/2010/main" val="3465896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5825C3-E1BB-6049-1BA6-A87DF12DBEB6}"/>
              </a:ext>
            </a:extLst>
          </p:cNvPr>
          <p:cNvPicPr>
            <a:picLocks noChangeAspect="1"/>
          </p:cNvPicPr>
          <p:nvPr/>
        </p:nvPicPr>
        <p:blipFill>
          <a:blip r:embed="rId2"/>
          <a:stretch>
            <a:fillRect/>
          </a:stretch>
        </p:blipFill>
        <p:spPr>
          <a:xfrm>
            <a:off x="9934260" y="304657"/>
            <a:ext cx="2257740" cy="2038635"/>
          </a:xfrm>
          <a:prstGeom prst="rect">
            <a:avLst/>
          </a:prstGeom>
        </p:spPr>
      </p:pic>
      <p:sp>
        <p:nvSpPr>
          <p:cNvPr id="9" name="TextBox 8">
            <a:extLst>
              <a:ext uri="{FF2B5EF4-FFF2-40B4-BE49-F238E27FC236}">
                <a16:creationId xmlns:a16="http://schemas.microsoft.com/office/drawing/2014/main" id="{FC805B53-8290-2FB3-DCA6-0E050650758B}"/>
              </a:ext>
            </a:extLst>
          </p:cNvPr>
          <p:cNvSpPr txBox="1"/>
          <p:nvPr/>
        </p:nvSpPr>
        <p:spPr>
          <a:xfrm>
            <a:off x="710794" y="1469468"/>
            <a:ext cx="6096000" cy="584775"/>
          </a:xfrm>
          <a:prstGeom prst="rect">
            <a:avLst/>
          </a:prstGeom>
          <a:noFill/>
        </p:spPr>
        <p:txBody>
          <a:bodyPr wrap="square">
            <a:spAutoFit/>
          </a:bodyPr>
          <a:lstStyle/>
          <a:p>
            <a:r>
              <a:rPr lang="en-US" sz="1400" dirty="0">
                <a:latin typeface="Calibri" panose="020F0502020204030204" pitchFamily="34" charset="0"/>
                <a:ea typeface="Times New Roman" panose="02020603050405020304" pitchFamily="18" charset="0"/>
              </a:rPr>
              <a:t>Check the box on the lines to be kept or merged into. Click on Next to proceed.</a:t>
            </a:r>
            <a:br>
              <a:rPr lang="en-US" sz="1800" dirty="0">
                <a:effectLst/>
                <a:latin typeface="Calibri" panose="020F0502020204030204" pitchFamily="34" charset="0"/>
                <a:ea typeface="Times New Roman" panose="02020603050405020304" pitchFamily="18" charset="0"/>
              </a:rPr>
            </a:br>
            <a:endParaRPr lang="en-US" dirty="0"/>
          </a:p>
        </p:txBody>
      </p:sp>
      <p:pic>
        <p:nvPicPr>
          <p:cNvPr id="3" name="Picture 2">
            <a:extLst>
              <a:ext uri="{FF2B5EF4-FFF2-40B4-BE49-F238E27FC236}">
                <a16:creationId xmlns:a16="http://schemas.microsoft.com/office/drawing/2014/main" id="{88F8712C-F0A9-DFA4-4E4A-C92DD5788A15}"/>
              </a:ext>
            </a:extLst>
          </p:cNvPr>
          <p:cNvPicPr>
            <a:picLocks noChangeAspect="1"/>
          </p:cNvPicPr>
          <p:nvPr/>
        </p:nvPicPr>
        <p:blipFill>
          <a:blip r:embed="rId3"/>
          <a:stretch>
            <a:fillRect/>
          </a:stretch>
        </p:blipFill>
        <p:spPr>
          <a:xfrm>
            <a:off x="712088" y="2054243"/>
            <a:ext cx="10269420" cy="3444703"/>
          </a:xfrm>
          <a:prstGeom prst="rect">
            <a:avLst/>
          </a:prstGeom>
        </p:spPr>
      </p:pic>
      <p:sp>
        <p:nvSpPr>
          <p:cNvPr id="5" name="Arrow: Right 4">
            <a:extLst>
              <a:ext uri="{FF2B5EF4-FFF2-40B4-BE49-F238E27FC236}">
                <a16:creationId xmlns:a16="http://schemas.microsoft.com/office/drawing/2014/main" id="{78A0546B-04CE-FD55-0C36-6E14188DEEFB}"/>
              </a:ext>
            </a:extLst>
          </p:cNvPr>
          <p:cNvSpPr/>
          <p:nvPr/>
        </p:nvSpPr>
        <p:spPr>
          <a:xfrm rot="16200000">
            <a:off x="10560125" y="2521695"/>
            <a:ext cx="317864" cy="156586"/>
          </a:xfrm>
          <a:prstGeom prst="rightArrow">
            <a:avLst/>
          </a:prstGeom>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22225">
                <a:solidFill>
                  <a:schemeClr val="accent2"/>
                </a:solidFill>
                <a:prstDash val="solid"/>
              </a:ln>
              <a:solidFill>
                <a:srgbClr val="FF0000"/>
              </a:solidFill>
            </a:endParaRPr>
          </a:p>
        </p:txBody>
      </p:sp>
      <p:sp>
        <p:nvSpPr>
          <p:cNvPr id="6" name="Arrow: Right 5">
            <a:extLst>
              <a:ext uri="{FF2B5EF4-FFF2-40B4-BE49-F238E27FC236}">
                <a16:creationId xmlns:a16="http://schemas.microsoft.com/office/drawing/2014/main" id="{98533B50-7FC5-587A-933F-7D3895484638}"/>
              </a:ext>
            </a:extLst>
          </p:cNvPr>
          <p:cNvSpPr/>
          <p:nvPr/>
        </p:nvSpPr>
        <p:spPr>
          <a:xfrm>
            <a:off x="553156" y="5189669"/>
            <a:ext cx="317864" cy="156586"/>
          </a:xfrm>
          <a:prstGeom prst="rightArrow">
            <a:avLst/>
          </a:prstGeom>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22225">
                <a:solidFill>
                  <a:schemeClr val="accent2"/>
                </a:solidFill>
                <a:prstDash val="solid"/>
              </a:ln>
              <a:solidFill>
                <a:srgbClr val="FF0000"/>
              </a:solidFill>
            </a:endParaRPr>
          </a:p>
        </p:txBody>
      </p:sp>
    </p:spTree>
    <p:extLst>
      <p:ext uri="{BB962C8B-B14F-4D97-AF65-F5344CB8AC3E}">
        <p14:creationId xmlns:p14="http://schemas.microsoft.com/office/powerpoint/2010/main" val="2817967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5825C3-E1BB-6049-1BA6-A87DF12DBEB6}"/>
              </a:ext>
            </a:extLst>
          </p:cNvPr>
          <p:cNvPicPr>
            <a:picLocks noChangeAspect="1"/>
          </p:cNvPicPr>
          <p:nvPr/>
        </p:nvPicPr>
        <p:blipFill>
          <a:blip r:embed="rId2"/>
          <a:stretch>
            <a:fillRect/>
          </a:stretch>
        </p:blipFill>
        <p:spPr>
          <a:xfrm>
            <a:off x="9934260" y="304657"/>
            <a:ext cx="2257740" cy="2038635"/>
          </a:xfrm>
          <a:prstGeom prst="rect">
            <a:avLst/>
          </a:prstGeom>
        </p:spPr>
      </p:pic>
      <p:sp>
        <p:nvSpPr>
          <p:cNvPr id="9" name="TextBox 8">
            <a:extLst>
              <a:ext uri="{FF2B5EF4-FFF2-40B4-BE49-F238E27FC236}">
                <a16:creationId xmlns:a16="http://schemas.microsoft.com/office/drawing/2014/main" id="{FC805B53-8290-2FB3-DCA6-0E050650758B}"/>
              </a:ext>
            </a:extLst>
          </p:cNvPr>
          <p:cNvSpPr txBox="1"/>
          <p:nvPr/>
        </p:nvSpPr>
        <p:spPr>
          <a:xfrm>
            <a:off x="1111629" y="2148737"/>
            <a:ext cx="8276451" cy="584775"/>
          </a:xfrm>
          <a:prstGeom prst="rect">
            <a:avLst/>
          </a:prstGeom>
          <a:noFill/>
        </p:spPr>
        <p:txBody>
          <a:bodyPr wrap="square">
            <a:spAutoFit/>
          </a:bodyPr>
          <a:lstStyle/>
          <a:p>
            <a:r>
              <a:rPr lang="en-US" sz="1400" dirty="0">
                <a:latin typeface="Calibri" panose="020F0502020204030204" pitchFamily="34" charset="0"/>
                <a:ea typeface="Times New Roman" panose="02020603050405020304" pitchFamily="18" charset="0"/>
              </a:rPr>
              <a:t>After all the data to be merged have been specified, click on Execute Merge button to execute the merge.</a:t>
            </a:r>
            <a:br>
              <a:rPr lang="en-US" sz="1800" dirty="0">
                <a:effectLst/>
                <a:latin typeface="Calibri" panose="020F0502020204030204" pitchFamily="34" charset="0"/>
                <a:ea typeface="Times New Roman" panose="02020603050405020304" pitchFamily="18" charset="0"/>
              </a:rPr>
            </a:br>
            <a:endParaRPr lang="en-US" dirty="0"/>
          </a:p>
        </p:txBody>
      </p:sp>
      <p:pic>
        <p:nvPicPr>
          <p:cNvPr id="7" name="Picture 6">
            <a:extLst>
              <a:ext uri="{FF2B5EF4-FFF2-40B4-BE49-F238E27FC236}">
                <a16:creationId xmlns:a16="http://schemas.microsoft.com/office/drawing/2014/main" id="{5510CAF2-7456-1156-211B-BA5F25D0F887}"/>
              </a:ext>
            </a:extLst>
          </p:cNvPr>
          <p:cNvPicPr>
            <a:picLocks noChangeAspect="1"/>
          </p:cNvPicPr>
          <p:nvPr/>
        </p:nvPicPr>
        <p:blipFill>
          <a:blip r:embed="rId3"/>
          <a:stretch>
            <a:fillRect/>
          </a:stretch>
        </p:blipFill>
        <p:spPr>
          <a:xfrm>
            <a:off x="1111629" y="2808994"/>
            <a:ext cx="9968742" cy="1867509"/>
          </a:xfrm>
          <a:prstGeom prst="rect">
            <a:avLst/>
          </a:prstGeom>
        </p:spPr>
      </p:pic>
      <p:sp>
        <p:nvSpPr>
          <p:cNvPr id="8" name="Arrow: Right 7">
            <a:extLst>
              <a:ext uri="{FF2B5EF4-FFF2-40B4-BE49-F238E27FC236}">
                <a16:creationId xmlns:a16="http://schemas.microsoft.com/office/drawing/2014/main" id="{F34C5945-1252-8CAF-4709-53647ED97395}"/>
              </a:ext>
            </a:extLst>
          </p:cNvPr>
          <p:cNvSpPr/>
          <p:nvPr/>
        </p:nvSpPr>
        <p:spPr>
          <a:xfrm rot="16200000">
            <a:off x="10512228" y="3440450"/>
            <a:ext cx="317864" cy="156586"/>
          </a:xfrm>
          <a:prstGeom prst="rightArrow">
            <a:avLst/>
          </a:prstGeom>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22225">
                <a:solidFill>
                  <a:schemeClr val="accent2"/>
                </a:solidFill>
                <a:prstDash val="solid"/>
              </a:ln>
              <a:solidFill>
                <a:srgbClr val="FF0000"/>
              </a:solidFill>
            </a:endParaRPr>
          </a:p>
        </p:txBody>
      </p:sp>
    </p:spTree>
    <p:extLst>
      <p:ext uri="{BB962C8B-B14F-4D97-AF65-F5344CB8AC3E}">
        <p14:creationId xmlns:p14="http://schemas.microsoft.com/office/powerpoint/2010/main" val="2524142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5825C3-E1BB-6049-1BA6-A87DF12DBEB6}"/>
              </a:ext>
            </a:extLst>
          </p:cNvPr>
          <p:cNvPicPr>
            <a:picLocks noChangeAspect="1"/>
          </p:cNvPicPr>
          <p:nvPr/>
        </p:nvPicPr>
        <p:blipFill>
          <a:blip r:embed="rId2"/>
          <a:stretch>
            <a:fillRect/>
          </a:stretch>
        </p:blipFill>
        <p:spPr>
          <a:xfrm>
            <a:off x="9934260" y="304657"/>
            <a:ext cx="2257740" cy="2038635"/>
          </a:xfrm>
          <a:prstGeom prst="rect">
            <a:avLst/>
          </a:prstGeom>
        </p:spPr>
      </p:pic>
      <p:sp>
        <p:nvSpPr>
          <p:cNvPr id="9" name="TextBox 8">
            <a:extLst>
              <a:ext uri="{FF2B5EF4-FFF2-40B4-BE49-F238E27FC236}">
                <a16:creationId xmlns:a16="http://schemas.microsoft.com/office/drawing/2014/main" id="{FC805B53-8290-2FB3-DCA6-0E050650758B}"/>
              </a:ext>
            </a:extLst>
          </p:cNvPr>
          <p:cNvSpPr txBox="1"/>
          <p:nvPr/>
        </p:nvSpPr>
        <p:spPr>
          <a:xfrm>
            <a:off x="1163880" y="739199"/>
            <a:ext cx="8276451" cy="800219"/>
          </a:xfrm>
          <a:prstGeom prst="rect">
            <a:avLst/>
          </a:prstGeom>
          <a:noFill/>
        </p:spPr>
        <p:txBody>
          <a:bodyPr wrap="square">
            <a:spAutoFit/>
          </a:bodyPr>
          <a:lstStyle/>
          <a:p>
            <a:r>
              <a:rPr lang="en-US" sz="1400" dirty="0">
                <a:latin typeface="Calibri" panose="020F0502020204030204" pitchFamily="34" charset="0"/>
                <a:ea typeface="Times New Roman" panose="02020603050405020304" pitchFamily="18" charset="0"/>
              </a:rPr>
              <a:t>These steps are needed to properly close out the merge request. Wait about 5 minutes and check on the merge status by clicking the Refresh button. It will tell you when the merge is completed.</a:t>
            </a:r>
            <a:br>
              <a:rPr lang="en-US" sz="1800" dirty="0">
                <a:effectLst/>
                <a:latin typeface="Calibri" panose="020F0502020204030204" pitchFamily="34" charset="0"/>
                <a:ea typeface="Times New Roman" panose="02020603050405020304" pitchFamily="18" charset="0"/>
              </a:rPr>
            </a:br>
            <a:endParaRPr lang="en-US" dirty="0"/>
          </a:p>
        </p:txBody>
      </p:sp>
      <p:pic>
        <p:nvPicPr>
          <p:cNvPr id="3" name="Picture 2">
            <a:extLst>
              <a:ext uri="{FF2B5EF4-FFF2-40B4-BE49-F238E27FC236}">
                <a16:creationId xmlns:a16="http://schemas.microsoft.com/office/drawing/2014/main" id="{B5C03D63-7EB7-2C6D-2541-5B013DA4125D}"/>
              </a:ext>
            </a:extLst>
          </p:cNvPr>
          <p:cNvPicPr>
            <a:picLocks noChangeAspect="1"/>
          </p:cNvPicPr>
          <p:nvPr/>
        </p:nvPicPr>
        <p:blipFill>
          <a:blip r:embed="rId3"/>
          <a:stretch>
            <a:fillRect/>
          </a:stretch>
        </p:blipFill>
        <p:spPr>
          <a:xfrm>
            <a:off x="1236249" y="1403735"/>
            <a:ext cx="9166768" cy="950272"/>
          </a:xfrm>
          <a:prstGeom prst="rect">
            <a:avLst/>
          </a:prstGeom>
        </p:spPr>
      </p:pic>
      <p:pic>
        <p:nvPicPr>
          <p:cNvPr id="6" name="Picture 5">
            <a:extLst>
              <a:ext uri="{FF2B5EF4-FFF2-40B4-BE49-F238E27FC236}">
                <a16:creationId xmlns:a16="http://schemas.microsoft.com/office/drawing/2014/main" id="{ECBEFDF1-4A27-E67E-EDB8-B9654C765E84}"/>
              </a:ext>
            </a:extLst>
          </p:cNvPr>
          <p:cNvPicPr>
            <a:picLocks noChangeAspect="1"/>
          </p:cNvPicPr>
          <p:nvPr/>
        </p:nvPicPr>
        <p:blipFill>
          <a:blip r:embed="rId4"/>
          <a:stretch>
            <a:fillRect/>
          </a:stretch>
        </p:blipFill>
        <p:spPr>
          <a:xfrm>
            <a:off x="1163880" y="3798545"/>
            <a:ext cx="9311506" cy="1346886"/>
          </a:xfrm>
          <a:prstGeom prst="rect">
            <a:avLst/>
          </a:prstGeom>
        </p:spPr>
      </p:pic>
      <p:sp>
        <p:nvSpPr>
          <p:cNvPr id="10" name="Arrow: Right 9">
            <a:extLst>
              <a:ext uri="{FF2B5EF4-FFF2-40B4-BE49-F238E27FC236}">
                <a16:creationId xmlns:a16="http://schemas.microsoft.com/office/drawing/2014/main" id="{EC628596-3AE0-57C2-7B78-CFDC0E2D1E88}"/>
              </a:ext>
            </a:extLst>
          </p:cNvPr>
          <p:cNvSpPr/>
          <p:nvPr/>
        </p:nvSpPr>
        <p:spPr>
          <a:xfrm rot="16200000">
            <a:off x="10165792" y="4454869"/>
            <a:ext cx="317864" cy="156586"/>
          </a:xfrm>
          <a:prstGeom prst="rightArrow">
            <a:avLst/>
          </a:prstGeom>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22225">
                <a:solidFill>
                  <a:schemeClr val="accent2"/>
                </a:solidFill>
                <a:prstDash val="solid"/>
              </a:ln>
              <a:solidFill>
                <a:srgbClr val="FF0000"/>
              </a:solidFill>
            </a:endParaRPr>
          </a:p>
        </p:txBody>
      </p:sp>
      <p:sp>
        <p:nvSpPr>
          <p:cNvPr id="11" name="Arrow: Right 10">
            <a:extLst>
              <a:ext uri="{FF2B5EF4-FFF2-40B4-BE49-F238E27FC236}">
                <a16:creationId xmlns:a16="http://schemas.microsoft.com/office/drawing/2014/main" id="{D5ECB965-5CAF-90B1-5496-6BFECF60C32F}"/>
              </a:ext>
            </a:extLst>
          </p:cNvPr>
          <p:cNvSpPr/>
          <p:nvPr/>
        </p:nvSpPr>
        <p:spPr>
          <a:xfrm rot="16200000">
            <a:off x="9697035" y="2106067"/>
            <a:ext cx="317864" cy="156586"/>
          </a:xfrm>
          <a:prstGeom prst="rightArrow">
            <a:avLst/>
          </a:prstGeom>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22225">
                <a:solidFill>
                  <a:schemeClr val="accent2"/>
                </a:solidFill>
                <a:prstDash val="solid"/>
              </a:ln>
              <a:solidFill>
                <a:srgbClr val="FF0000"/>
              </a:solidFill>
            </a:endParaRPr>
          </a:p>
        </p:txBody>
      </p:sp>
      <p:sp>
        <p:nvSpPr>
          <p:cNvPr id="13" name="TextBox 12">
            <a:extLst>
              <a:ext uri="{FF2B5EF4-FFF2-40B4-BE49-F238E27FC236}">
                <a16:creationId xmlns:a16="http://schemas.microsoft.com/office/drawing/2014/main" id="{F35E38BD-3E85-45FE-825A-BAB80F23EEB3}"/>
              </a:ext>
            </a:extLst>
          </p:cNvPr>
          <p:cNvSpPr txBox="1"/>
          <p:nvPr/>
        </p:nvSpPr>
        <p:spPr>
          <a:xfrm>
            <a:off x="1163880" y="3045165"/>
            <a:ext cx="8276451" cy="800219"/>
          </a:xfrm>
          <a:prstGeom prst="rect">
            <a:avLst/>
          </a:prstGeom>
          <a:noFill/>
        </p:spPr>
        <p:txBody>
          <a:bodyPr wrap="square">
            <a:spAutoFit/>
          </a:bodyPr>
          <a:lstStyle/>
          <a:p>
            <a:r>
              <a:rPr lang="en-US" sz="1400" dirty="0">
                <a:latin typeface="Calibri" panose="020F0502020204030204" pitchFamily="34" charset="0"/>
                <a:ea typeface="Times New Roman" panose="02020603050405020304" pitchFamily="18" charset="0"/>
              </a:rPr>
              <a:t>Once the merge processing has completed, clicking the OK button to return to the queue. This will allow you to continue to merge another duplicate in case there are multiple duplicates for the same clients.</a:t>
            </a:r>
            <a:br>
              <a:rPr lang="en-US" sz="1800" dirty="0">
                <a:effectLst/>
                <a:latin typeface="Calibri" panose="020F0502020204030204" pitchFamily="34" charset="0"/>
                <a:ea typeface="Times New Roman" panose="02020603050405020304" pitchFamily="18" charset="0"/>
              </a:rPr>
            </a:br>
            <a:endParaRPr lang="en-US" dirty="0"/>
          </a:p>
        </p:txBody>
      </p:sp>
    </p:spTree>
    <p:extLst>
      <p:ext uri="{BB962C8B-B14F-4D97-AF65-F5344CB8AC3E}">
        <p14:creationId xmlns:p14="http://schemas.microsoft.com/office/powerpoint/2010/main" val="1427628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5825C3-E1BB-6049-1BA6-A87DF12DBEB6}"/>
              </a:ext>
            </a:extLst>
          </p:cNvPr>
          <p:cNvPicPr>
            <a:picLocks noChangeAspect="1"/>
          </p:cNvPicPr>
          <p:nvPr/>
        </p:nvPicPr>
        <p:blipFill>
          <a:blip r:embed="rId2"/>
          <a:stretch>
            <a:fillRect/>
          </a:stretch>
        </p:blipFill>
        <p:spPr>
          <a:xfrm>
            <a:off x="9934260" y="304657"/>
            <a:ext cx="2257740" cy="2038635"/>
          </a:xfrm>
          <a:prstGeom prst="rect">
            <a:avLst/>
          </a:prstGeom>
        </p:spPr>
      </p:pic>
      <p:sp>
        <p:nvSpPr>
          <p:cNvPr id="9" name="TextBox 8">
            <a:extLst>
              <a:ext uri="{FF2B5EF4-FFF2-40B4-BE49-F238E27FC236}">
                <a16:creationId xmlns:a16="http://schemas.microsoft.com/office/drawing/2014/main" id="{FC805B53-8290-2FB3-DCA6-0E050650758B}"/>
              </a:ext>
            </a:extLst>
          </p:cNvPr>
          <p:cNvSpPr txBox="1"/>
          <p:nvPr/>
        </p:nvSpPr>
        <p:spPr>
          <a:xfrm>
            <a:off x="1036320" y="1086291"/>
            <a:ext cx="8276451" cy="1015663"/>
          </a:xfrm>
          <a:prstGeom prst="rect">
            <a:avLst/>
          </a:prstGeom>
          <a:noFill/>
        </p:spPr>
        <p:txBody>
          <a:bodyPr wrap="square">
            <a:spAutoFit/>
          </a:bodyPr>
          <a:lstStyle/>
          <a:p>
            <a:r>
              <a:rPr lang="en-US" sz="1400" dirty="0">
                <a:latin typeface="Calibri" panose="020F0502020204030204" pitchFamily="34" charset="0"/>
                <a:ea typeface="Times New Roman" panose="02020603050405020304" pitchFamily="18" charset="0"/>
              </a:rPr>
              <a:t>If there are additional duplicates for the same client that need to be merged, click on Send Back to Work List and repeat the merge process. If there is no more duplicates to be merge and you are done with the merge request, click on the Close button to close the merge request.</a:t>
            </a:r>
            <a:br>
              <a:rPr lang="en-US" sz="1800" dirty="0">
                <a:effectLst/>
                <a:latin typeface="Calibri" panose="020F0502020204030204" pitchFamily="34" charset="0"/>
                <a:ea typeface="Times New Roman" panose="02020603050405020304" pitchFamily="18" charset="0"/>
              </a:rPr>
            </a:br>
            <a:endParaRPr lang="en-US" dirty="0"/>
          </a:p>
        </p:txBody>
      </p:sp>
      <p:pic>
        <p:nvPicPr>
          <p:cNvPr id="3" name="Picture 2">
            <a:extLst>
              <a:ext uri="{FF2B5EF4-FFF2-40B4-BE49-F238E27FC236}">
                <a16:creationId xmlns:a16="http://schemas.microsoft.com/office/drawing/2014/main" id="{F657AB96-6F92-D59C-45C7-C1CEEB6B6091}"/>
              </a:ext>
            </a:extLst>
          </p:cNvPr>
          <p:cNvPicPr>
            <a:picLocks noChangeAspect="1"/>
          </p:cNvPicPr>
          <p:nvPr/>
        </p:nvPicPr>
        <p:blipFill>
          <a:blip r:embed="rId3"/>
          <a:stretch>
            <a:fillRect/>
          </a:stretch>
        </p:blipFill>
        <p:spPr>
          <a:xfrm>
            <a:off x="1036320" y="2210431"/>
            <a:ext cx="10732204" cy="2967766"/>
          </a:xfrm>
          <a:prstGeom prst="rect">
            <a:avLst/>
          </a:prstGeom>
        </p:spPr>
      </p:pic>
      <p:sp>
        <p:nvSpPr>
          <p:cNvPr id="5" name="Arrow: Right 4">
            <a:extLst>
              <a:ext uri="{FF2B5EF4-FFF2-40B4-BE49-F238E27FC236}">
                <a16:creationId xmlns:a16="http://schemas.microsoft.com/office/drawing/2014/main" id="{E07AA0AC-D720-C8E9-8128-78C0E42BB787}"/>
              </a:ext>
            </a:extLst>
          </p:cNvPr>
          <p:cNvSpPr/>
          <p:nvPr/>
        </p:nvSpPr>
        <p:spPr>
          <a:xfrm rot="5400000">
            <a:off x="9853621" y="2482147"/>
            <a:ext cx="317864" cy="156586"/>
          </a:xfrm>
          <a:prstGeom prst="rightArrow">
            <a:avLst/>
          </a:prstGeom>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22225">
                <a:solidFill>
                  <a:schemeClr val="accent2"/>
                </a:solidFill>
                <a:prstDash val="solid"/>
              </a:ln>
              <a:solidFill>
                <a:srgbClr val="FF0000"/>
              </a:solidFill>
            </a:endParaRPr>
          </a:p>
        </p:txBody>
      </p:sp>
      <p:sp>
        <p:nvSpPr>
          <p:cNvPr id="6" name="Arrow: Right 5">
            <a:extLst>
              <a:ext uri="{FF2B5EF4-FFF2-40B4-BE49-F238E27FC236}">
                <a16:creationId xmlns:a16="http://schemas.microsoft.com/office/drawing/2014/main" id="{50929BF8-12A6-0294-D74A-B0B3687223C2}"/>
              </a:ext>
            </a:extLst>
          </p:cNvPr>
          <p:cNvSpPr/>
          <p:nvPr/>
        </p:nvSpPr>
        <p:spPr>
          <a:xfrm rot="16200000">
            <a:off x="10663517" y="3048564"/>
            <a:ext cx="317864" cy="156586"/>
          </a:xfrm>
          <a:prstGeom prst="rightArrow">
            <a:avLst/>
          </a:prstGeom>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22225">
                <a:solidFill>
                  <a:schemeClr val="accent2"/>
                </a:solidFill>
                <a:prstDash val="solid"/>
              </a:ln>
              <a:solidFill>
                <a:srgbClr val="FF0000"/>
              </a:solidFill>
            </a:endParaRPr>
          </a:p>
        </p:txBody>
      </p:sp>
    </p:spTree>
    <p:extLst>
      <p:ext uri="{BB962C8B-B14F-4D97-AF65-F5344CB8AC3E}">
        <p14:creationId xmlns:p14="http://schemas.microsoft.com/office/powerpoint/2010/main" val="346083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5825C3-E1BB-6049-1BA6-A87DF12DBEB6}"/>
              </a:ext>
            </a:extLst>
          </p:cNvPr>
          <p:cNvPicPr>
            <a:picLocks noChangeAspect="1"/>
          </p:cNvPicPr>
          <p:nvPr/>
        </p:nvPicPr>
        <p:blipFill>
          <a:blip r:embed="rId2"/>
          <a:stretch>
            <a:fillRect/>
          </a:stretch>
        </p:blipFill>
        <p:spPr>
          <a:xfrm>
            <a:off x="9934260" y="304657"/>
            <a:ext cx="2257740" cy="2038635"/>
          </a:xfrm>
          <a:prstGeom prst="rect">
            <a:avLst/>
          </a:prstGeom>
        </p:spPr>
      </p:pic>
      <p:sp>
        <p:nvSpPr>
          <p:cNvPr id="9" name="TextBox 8">
            <a:extLst>
              <a:ext uri="{FF2B5EF4-FFF2-40B4-BE49-F238E27FC236}">
                <a16:creationId xmlns:a16="http://schemas.microsoft.com/office/drawing/2014/main" id="{FC805B53-8290-2FB3-DCA6-0E050650758B}"/>
              </a:ext>
            </a:extLst>
          </p:cNvPr>
          <p:cNvSpPr txBox="1"/>
          <p:nvPr/>
        </p:nvSpPr>
        <p:spPr>
          <a:xfrm>
            <a:off x="1123406" y="1025331"/>
            <a:ext cx="8276451" cy="1015663"/>
          </a:xfrm>
          <a:prstGeom prst="rect">
            <a:avLst/>
          </a:prstGeom>
          <a:noFill/>
        </p:spPr>
        <p:txBody>
          <a:bodyPr wrap="square">
            <a:spAutoFit/>
          </a:bodyPr>
          <a:lstStyle/>
          <a:p>
            <a:r>
              <a:rPr lang="en-US" sz="1400" dirty="0">
                <a:latin typeface="Calibri" panose="020F0502020204030204" pitchFamily="34" charset="0"/>
                <a:ea typeface="Times New Roman" panose="02020603050405020304" pitchFamily="18" charset="0"/>
              </a:rPr>
              <a:t>If the merge request is not close out properly after you have completed the merging, the request will remain in the queue for up to 30 days. However, you will not be able to work on the request </a:t>
            </a:r>
            <a:r>
              <a:rPr lang="en-US" sz="1400">
                <a:latin typeface="Calibri" panose="020F0502020204030204" pitchFamily="34" charset="0"/>
                <a:ea typeface="Times New Roman" panose="02020603050405020304" pitchFamily="18" charset="0"/>
              </a:rPr>
              <a:t>as its </a:t>
            </a:r>
            <a:r>
              <a:rPr lang="en-US" sz="1400" dirty="0">
                <a:latin typeface="Calibri" panose="020F0502020204030204" pitchFamily="34" charset="0"/>
                <a:ea typeface="Times New Roman" panose="02020603050405020304" pitchFamily="18" charset="0"/>
              </a:rPr>
              <a:t>status will show as “in progress”. Click on the OK button to exit. The request will be removed from the queue after 30 days.</a:t>
            </a:r>
            <a:br>
              <a:rPr lang="en-US" sz="1800" dirty="0">
                <a:effectLst/>
                <a:latin typeface="Calibri" panose="020F0502020204030204" pitchFamily="34" charset="0"/>
                <a:ea typeface="Times New Roman" panose="02020603050405020304" pitchFamily="18" charset="0"/>
              </a:rPr>
            </a:br>
            <a:endParaRPr lang="en-US" dirty="0"/>
          </a:p>
        </p:txBody>
      </p:sp>
      <p:pic>
        <p:nvPicPr>
          <p:cNvPr id="7" name="Picture 6">
            <a:extLst>
              <a:ext uri="{FF2B5EF4-FFF2-40B4-BE49-F238E27FC236}">
                <a16:creationId xmlns:a16="http://schemas.microsoft.com/office/drawing/2014/main" id="{76AA6CD7-FC5A-6243-B0E6-9099D3E36D05}"/>
              </a:ext>
            </a:extLst>
          </p:cNvPr>
          <p:cNvPicPr>
            <a:picLocks noChangeAspect="1"/>
          </p:cNvPicPr>
          <p:nvPr/>
        </p:nvPicPr>
        <p:blipFill>
          <a:blip r:embed="rId3"/>
          <a:stretch>
            <a:fillRect/>
          </a:stretch>
        </p:blipFill>
        <p:spPr>
          <a:xfrm>
            <a:off x="1123406" y="1964201"/>
            <a:ext cx="9631680" cy="1797364"/>
          </a:xfrm>
          <a:prstGeom prst="rect">
            <a:avLst/>
          </a:prstGeom>
        </p:spPr>
      </p:pic>
      <p:pic>
        <p:nvPicPr>
          <p:cNvPr id="10" name="Picture 9">
            <a:extLst>
              <a:ext uri="{FF2B5EF4-FFF2-40B4-BE49-F238E27FC236}">
                <a16:creationId xmlns:a16="http://schemas.microsoft.com/office/drawing/2014/main" id="{022D1BD8-0E26-660C-ADA2-E214C692ED3E}"/>
              </a:ext>
            </a:extLst>
          </p:cNvPr>
          <p:cNvPicPr>
            <a:picLocks noChangeAspect="1"/>
          </p:cNvPicPr>
          <p:nvPr/>
        </p:nvPicPr>
        <p:blipFill>
          <a:blip r:embed="rId4"/>
          <a:stretch>
            <a:fillRect/>
          </a:stretch>
        </p:blipFill>
        <p:spPr>
          <a:xfrm>
            <a:off x="1123406" y="3992025"/>
            <a:ext cx="9631681" cy="2571126"/>
          </a:xfrm>
          <a:prstGeom prst="rect">
            <a:avLst/>
          </a:prstGeom>
        </p:spPr>
      </p:pic>
      <p:sp>
        <p:nvSpPr>
          <p:cNvPr id="11" name="Arrow: Right 10">
            <a:extLst>
              <a:ext uri="{FF2B5EF4-FFF2-40B4-BE49-F238E27FC236}">
                <a16:creationId xmlns:a16="http://schemas.microsoft.com/office/drawing/2014/main" id="{2EAE0DA3-BA34-DB6A-D256-675C535665DB}"/>
              </a:ext>
            </a:extLst>
          </p:cNvPr>
          <p:cNvSpPr/>
          <p:nvPr/>
        </p:nvSpPr>
        <p:spPr>
          <a:xfrm rot="10800000">
            <a:off x="3010732" y="4358123"/>
            <a:ext cx="317864" cy="156586"/>
          </a:xfrm>
          <a:prstGeom prst="rightArrow">
            <a:avLst/>
          </a:prstGeom>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22225">
                <a:solidFill>
                  <a:schemeClr val="accent2"/>
                </a:solidFill>
                <a:prstDash val="solid"/>
              </a:ln>
              <a:solidFill>
                <a:srgbClr val="FF0000"/>
              </a:solidFill>
            </a:endParaRPr>
          </a:p>
        </p:txBody>
      </p:sp>
      <p:sp>
        <p:nvSpPr>
          <p:cNvPr id="12" name="Arrow: Right 11">
            <a:extLst>
              <a:ext uri="{FF2B5EF4-FFF2-40B4-BE49-F238E27FC236}">
                <a16:creationId xmlns:a16="http://schemas.microsoft.com/office/drawing/2014/main" id="{BC8471A7-A4F5-C0EC-45FC-3242F5082EE2}"/>
              </a:ext>
            </a:extLst>
          </p:cNvPr>
          <p:cNvSpPr/>
          <p:nvPr/>
        </p:nvSpPr>
        <p:spPr>
          <a:xfrm rot="16200000">
            <a:off x="10397905" y="4789798"/>
            <a:ext cx="317864" cy="156586"/>
          </a:xfrm>
          <a:prstGeom prst="rightArrow">
            <a:avLst/>
          </a:prstGeom>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22225">
                <a:solidFill>
                  <a:schemeClr val="accent2"/>
                </a:solidFill>
                <a:prstDash val="solid"/>
              </a:ln>
              <a:solidFill>
                <a:srgbClr val="FF0000"/>
              </a:solidFill>
            </a:endParaRPr>
          </a:p>
        </p:txBody>
      </p:sp>
    </p:spTree>
    <p:extLst>
      <p:ext uri="{BB962C8B-B14F-4D97-AF65-F5344CB8AC3E}">
        <p14:creationId xmlns:p14="http://schemas.microsoft.com/office/powerpoint/2010/main" val="3274167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DF2CC6-B787-716B-0214-1AAEC18F8CE5}"/>
              </a:ext>
            </a:extLst>
          </p:cNvPr>
          <p:cNvSpPr>
            <a:spLocks noGrp="1"/>
          </p:cNvSpPr>
          <p:nvPr>
            <p:ph type="ctrTitle"/>
          </p:nvPr>
        </p:nvSpPr>
        <p:spPr>
          <a:xfrm>
            <a:off x="6746627" y="2547576"/>
            <a:ext cx="4645250" cy="1244073"/>
          </a:xfrm>
        </p:spPr>
        <p:txBody>
          <a:bodyPr anchor="b">
            <a:noAutofit/>
          </a:bodyPr>
          <a:lstStyle/>
          <a:p>
            <a:r>
              <a:rPr lang="en-US" dirty="0">
                <a:solidFill>
                  <a:schemeClr val="bg1"/>
                </a:solidFill>
              </a:rPr>
              <a:t>Questions?</a:t>
            </a:r>
          </a:p>
        </p:txBody>
      </p:sp>
      <p:sp>
        <p:nvSpPr>
          <p:cNvPr id="3" name="Subtitle 2">
            <a:extLst>
              <a:ext uri="{FF2B5EF4-FFF2-40B4-BE49-F238E27FC236}">
                <a16:creationId xmlns:a16="http://schemas.microsoft.com/office/drawing/2014/main" id="{24C822D1-3BBF-F5C4-4C25-B17D88A151EC}"/>
              </a:ext>
            </a:extLst>
          </p:cNvPr>
          <p:cNvSpPr>
            <a:spLocks noGrp="1"/>
          </p:cNvSpPr>
          <p:nvPr>
            <p:ph type="subTitle" idx="1"/>
          </p:nvPr>
        </p:nvSpPr>
        <p:spPr>
          <a:xfrm>
            <a:off x="6746627" y="4750893"/>
            <a:ext cx="4645250" cy="1147863"/>
          </a:xfrm>
        </p:spPr>
        <p:txBody>
          <a:bodyPr anchor="t">
            <a:normAutofit/>
          </a:bodyPr>
          <a:lstStyle/>
          <a:p>
            <a:r>
              <a:rPr lang="en-US" sz="2000" dirty="0">
                <a:solidFill>
                  <a:schemeClr val="bg1"/>
                </a:solidFill>
              </a:rPr>
              <a:t> </a:t>
            </a:r>
            <a:endParaRPr lang="en-US" sz="3200" dirty="0">
              <a:solidFill>
                <a:schemeClr val="bg1"/>
              </a:solidFill>
            </a:endParaRPr>
          </a:p>
        </p:txBody>
      </p:sp>
      <p:sp>
        <p:nvSpPr>
          <p:cNvPr id="16"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98559D1-5DB8-4060-A9A1-01261B71E566}"/>
              </a:ext>
            </a:extLst>
          </p:cNvPr>
          <p:cNvPicPr>
            <a:picLocks noChangeAspect="1"/>
          </p:cNvPicPr>
          <p:nvPr/>
        </p:nvPicPr>
        <p:blipFill>
          <a:blip r:embed="rId2"/>
          <a:stretch>
            <a:fillRect/>
          </a:stretch>
        </p:blipFill>
        <p:spPr>
          <a:xfrm>
            <a:off x="419382" y="1743074"/>
            <a:ext cx="4047843" cy="2003681"/>
          </a:xfrm>
          <a:prstGeom prst="rect">
            <a:avLst/>
          </a:prstGeom>
        </p:spPr>
      </p:pic>
    </p:spTree>
    <p:extLst>
      <p:ext uri="{BB962C8B-B14F-4D97-AF65-F5344CB8AC3E}">
        <p14:creationId xmlns:p14="http://schemas.microsoft.com/office/powerpoint/2010/main" val="1036865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931FB9-1464-D3D7-636A-9CA6A9190D5D}"/>
              </a:ext>
            </a:extLst>
          </p:cNvPr>
          <p:cNvPicPr>
            <a:picLocks noChangeAspect="1"/>
          </p:cNvPicPr>
          <p:nvPr/>
        </p:nvPicPr>
        <p:blipFill>
          <a:blip r:embed="rId2"/>
          <a:stretch>
            <a:fillRect/>
          </a:stretch>
        </p:blipFill>
        <p:spPr>
          <a:xfrm>
            <a:off x="9786780" y="276082"/>
            <a:ext cx="2257740" cy="2038635"/>
          </a:xfrm>
          <a:prstGeom prst="rect">
            <a:avLst/>
          </a:prstGeom>
        </p:spPr>
      </p:pic>
      <p:pic>
        <p:nvPicPr>
          <p:cNvPr id="11" name="Picture 10">
            <a:extLst>
              <a:ext uri="{FF2B5EF4-FFF2-40B4-BE49-F238E27FC236}">
                <a16:creationId xmlns:a16="http://schemas.microsoft.com/office/drawing/2014/main" id="{9CFB5AEE-11AA-FA2B-4772-5FC43AEC9D67}"/>
              </a:ext>
            </a:extLst>
          </p:cNvPr>
          <p:cNvPicPr>
            <a:picLocks noChangeAspect="1"/>
          </p:cNvPicPr>
          <p:nvPr/>
        </p:nvPicPr>
        <p:blipFill>
          <a:blip r:embed="rId3"/>
          <a:stretch>
            <a:fillRect/>
          </a:stretch>
        </p:blipFill>
        <p:spPr>
          <a:xfrm>
            <a:off x="1309047" y="2109900"/>
            <a:ext cx="7240010" cy="4058216"/>
          </a:xfrm>
          <a:prstGeom prst="rect">
            <a:avLst/>
          </a:prstGeom>
        </p:spPr>
      </p:pic>
      <p:sp>
        <p:nvSpPr>
          <p:cNvPr id="12" name="Arrow: Right 11">
            <a:extLst>
              <a:ext uri="{FF2B5EF4-FFF2-40B4-BE49-F238E27FC236}">
                <a16:creationId xmlns:a16="http://schemas.microsoft.com/office/drawing/2014/main" id="{A82D8C8D-935E-5332-B0F4-0FEF0764F361}"/>
              </a:ext>
            </a:extLst>
          </p:cNvPr>
          <p:cNvSpPr/>
          <p:nvPr/>
        </p:nvSpPr>
        <p:spPr>
          <a:xfrm rot="10800000">
            <a:off x="2225038" y="5223217"/>
            <a:ext cx="313509" cy="156754"/>
          </a:xfrm>
          <a:prstGeom prst="rightArrow">
            <a:avLst/>
          </a:prstGeom>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22225">
                <a:solidFill>
                  <a:schemeClr val="accent2"/>
                </a:solidFill>
                <a:prstDash val="solid"/>
              </a:ln>
              <a:solidFill>
                <a:srgbClr val="FF0000"/>
              </a:solidFill>
            </a:endParaRPr>
          </a:p>
        </p:txBody>
      </p:sp>
      <p:sp>
        <p:nvSpPr>
          <p:cNvPr id="14" name="TextBox 13">
            <a:extLst>
              <a:ext uri="{FF2B5EF4-FFF2-40B4-BE49-F238E27FC236}">
                <a16:creationId xmlns:a16="http://schemas.microsoft.com/office/drawing/2014/main" id="{422E9D5A-A391-5666-4A8D-B04B8D6A63D8}"/>
              </a:ext>
            </a:extLst>
          </p:cNvPr>
          <p:cNvSpPr txBox="1"/>
          <p:nvPr/>
        </p:nvSpPr>
        <p:spPr>
          <a:xfrm>
            <a:off x="1309047" y="905691"/>
            <a:ext cx="7240010" cy="646331"/>
          </a:xfrm>
          <a:prstGeom prst="rect">
            <a:avLst/>
          </a:prstGeom>
          <a:noFill/>
        </p:spPr>
        <p:txBody>
          <a:bodyPr wrap="square" rtlCol="0">
            <a:spAutoFit/>
          </a:bodyPr>
          <a:lstStyle/>
          <a:p>
            <a:r>
              <a:rPr lang="en-US" dirty="0"/>
              <a:t>Only Record Manager can perform client merge. Make sure that you have been assigned the necessary roles.</a:t>
            </a:r>
          </a:p>
        </p:txBody>
      </p:sp>
    </p:spTree>
    <p:extLst>
      <p:ext uri="{BB962C8B-B14F-4D97-AF65-F5344CB8AC3E}">
        <p14:creationId xmlns:p14="http://schemas.microsoft.com/office/powerpoint/2010/main" val="812861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5825C3-E1BB-6049-1BA6-A87DF12DBEB6}"/>
              </a:ext>
            </a:extLst>
          </p:cNvPr>
          <p:cNvPicPr>
            <a:picLocks noChangeAspect="1"/>
          </p:cNvPicPr>
          <p:nvPr/>
        </p:nvPicPr>
        <p:blipFill>
          <a:blip r:embed="rId2"/>
          <a:stretch>
            <a:fillRect/>
          </a:stretch>
        </p:blipFill>
        <p:spPr>
          <a:xfrm>
            <a:off x="9934260" y="304657"/>
            <a:ext cx="2257740" cy="2038635"/>
          </a:xfrm>
          <a:prstGeom prst="rect">
            <a:avLst/>
          </a:prstGeom>
        </p:spPr>
      </p:pic>
      <p:pic>
        <p:nvPicPr>
          <p:cNvPr id="6" name="Picture 5">
            <a:extLst>
              <a:ext uri="{FF2B5EF4-FFF2-40B4-BE49-F238E27FC236}">
                <a16:creationId xmlns:a16="http://schemas.microsoft.com/office/drawing/2014/main" id="{6F9E1D4C-8C13-56AC-CA6A-209099E223CF}"/>
              </a:ext>
            </a:extLst>
          </p:cNvPr>
          <p:cNvPicPr>
            <a:picLocks noChangeAspect="1"/>
          </p:cNvPicPr>
          <p:nvPr/>
        </p:nvPicPr>
        <p:blipFill>
          <a:blip r:embed="rId3"/>
          <a:stretch>
            <a:fillRect/>
          </a:stretch>
        </p:blipFill>
        <p:spPr>
          <a:xfrm>
            <a:off x="876182" y="2217931"/>
            <a:ext cx="10314331" cy="2422137"/>
          </a:xfrm>
          <a:prstGeom prst="rect">
            <a:avLst/>
          </a:prstGeom>
        </p:spPr>
      </p:pic>
      <p:sp>
        <p:nvSpPr>
          <p:cNvPr id="7" name="Arrow: Right 6">
            <a:extLst>
              <a:ext uri="{FF2B5EF4-FFF2-40B4-BE49-F238E27FC236}">
                <a16:creationId xmlns:a16="http://schemas.microsoft.com/office/drawing/2014/main" id="{52B463F9-C3B6-AC63-E048-B3DB31F272F5}"/>
              </a:ext>
            </a:extLst>
          </p:cNvPr>
          <p:cNvSpPr/>
          <p:nvPr/>
        </p:nvSpPr>
        <p:spPr>
          <a:xfrm rot="10800000">
            <a:off x="8887097" y="3956120"/>
            <a:ext cx="313509" cy="156754"/>
          </a:xfrm>
          <a:prstGeom prst="rightArrow">
            <a:avLst/>
          </a:prstGeom>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22225">
                <a:solidFill>
                  <a:schemeClr val="accent2"/>
                </a:solidFill>
                <a:prstDash val="solid"/>
              </a:ln>
              <a:solidFill>
                <a:srgbClr val="FF0000"/>
              </a:solidFill>
            </a:endParaRPr>
          </a:p>
        </p:txBody>
      </p:sp>
      <p:sp>
        <p:nvSpPr>
          <p:cNvPr id="8" name="TextBox 7">
            <a:extLst>
              <a:ext uri="{FF2B5EF4-FFF2-40B4-BE49-F238E27FC236}">
                <a16:creationId xmlns:a16="http://schemas.microsoft.com/office/drawing/2014/main" id="{1761CAD5-068F-1FF9-D102-23A4FFAB1C58}"/>
              </a:ext>
            </a:extLst>
          </p:cNvPr>
          <p:cNvSpPr txBox="1"/>
          <p:nvPr/>
        </p:nvSpPr>
        <p:spPr>
          <a:xfrm>
            <a:off x="801189" y="1210491"/>
            <a:ext cx="4452053" cy="369332"/>
          </a:xfrm>
          <a:prstGeom prst="rect">
            <a:avLst/>
          </a:prstGeom>
          <a:noFill/>
        </p:spPr>
        <p:txBody>
          <a:bodyPr wrap="none" rtlCol="0">
            <a:spAutoFit/>
          </a:bodyPr>
          <a:lstStyle/>
          <a:p>
            <a:r>
              <a:rPr lang="en-US" dirty="0"/>
              <a:t>Click on the line with the client to be merged.</a:t>
            </a:r>
          </a:p>
        </p:txBody>
      </p:sp>
    </p:spTree>
    <p:extLst>
      <p:ext uri="{BB962C8B-B14F-4D97-AF65-F5344CB8AC3E}">
        <p14:creationId xmlns:p14="http://schemas.microsoft.com/office/powerpoint/2010/main" val="3635941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5825C3-E1BB-6049-1BA6-A87DF12DBEB6}"/>
              </a:ext>
            </a:extLst>
          </p:cNvPr>
          <p:cNvPicPr>
            <a:picLocks noChangeAspect="1"/>
          </p:cNvPicPr>
          <p:nvPr/>
        </p:nvPicPr>
        <p:blipFill>
          <a:blip r:embed="rId2"/>
          <a:stretch>
            <a:fillRect/>
          </a:stretch>
        </p:blipFill>
        <p:spPr>
          <a:xfrm>
            <a:off x="9934260" y="304657"/>
            <a:ext cx="2257740" cy="2038635"/>
          </a:xfrm>
          <a:prstGeom prst="rect">
            <a:avLst/>
          </a:prstGeom>
        </p:spPr>
      </p:pic>
      <p:sp>
        <p:nvSpPr>
          <p:cNvPr id="8" name="TextBox 7">
            <a:extLst>
              <a:ext uri="{FF2B5EF4-FFF2-40B4-BE49-F238E27FC236}">
                <a16:creationId xmlns:a16="http://schemas.microsoft.com/office/drawing/2014/main" id="{1761CAD5-068F-1FF9-D102-23A4FFAB1C58}"/>
              </a:ext>
            </a:extLst>
          </p:cNvPr>
          <p:cNvSpPr txBox="1"/>
          <p:nvPr/>
        </p:nvSpPr>
        <p:spPr>
          <a:xfrm>
            <a:off x="1027612" y="1655401"/>
            <a:ext cx="5559727" cy="369332"/>
          </a:xfrm>
          <a:prstGeom prst="rect">
            <a:avLst/>
          </a:prstGeom>
          <a:noFill/>
        </p:spPr>
        <p:txBody>
          <a:bodyPr wrap="none" rtlCol="0">
            <a:spAutoFit/>
          </a:bodyPr>
          <a:lstStyle/>
          <a:p>
            <a:r>
              <a:rPr lang="en-US" dirty="0"/>
              <a:t>Review the reasons provided and click the Accept button </a:t>
            </a:r>
          </a:p>
        </p:txBody>
      </p:sp>
      <p:sp>
        <p:nvSpPr>
          <p:cNvPr id="5" name="Arrow: Right 4">
            <a:extLst>
              <a:ext uri="{FF2B5EF4-FFF2-40B4-BE49-F238E27FC236}">
                <a16:creationId xmlns:a16="http://schemas.microsoft.com/office/drawing/2014/main" id="{6DE13278-510C-8161-EA3A-64EE88016246}"/>
              </a:ext>
            </a:extLst>
          </p:cNvPr>
          <p:cNvSpPr/>
          <p:nvPr/>
        </p:nvSpPr>
        <p:spPr>
          <a:xfrm rot="16200000">
            <a:off x="11225349" y="2977334"/>
            <a:ext cx="313509" cy="156754"/>
          </a:xfrm>
          <a:prstGeom prst="rightArrow">
            <a:avLst/>
          </a:prstGeom>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22225">
                <a:solidFill>
                  <a:schemeClr val="accent2"/>
                </a:solidFill>
                <a:prstDash val="solid"/>
              </a:ln>
              <a:solidFill>
                <a:srgbClr val="FF0000"/>
              </a:solidFill>
            </a:endParaRPr>
          </a:p>
        </p:txBody>
      </p:sp>
      <p:sp>
        <p:nvSpPr>
          <p:cNvPr id="9" name="Arrow: Right 8">
            <a:extLst>
              <a:ext uri="{FF2B5EF4-FFF2-40B4-BE49-F238E27FC236}">
                <a16:creationId xmlns:a16="http://schemas.microsoft.com/office/drawing/2014/main" id="{3DB49634-D1AA-AEEB-0C6B-8E46BD8F34BD}"/>
              </a:ext>
            </a:extLst>
          </p:cNvPr>
          <p:cNvSpPr/>
          <p:nvPr/>
        </p:nvSpPr>
        <p:spPr>
          <a:xfrm rot="10800000">
            <a:off x="3331029" y="4548304"/>
            <a:ext cx="313509" cy="156754"/>
          </a:xfrm>
          <a:prstGeom prst="rightArrow">
            <a:avLst/>
          </a:prstGeom>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22225">
                <a:solidFill>
                  <a:schemeClr val="accent2"/>
                </a:solidFill>
                <a:prstDash val="solid"/>
              </a:ln>
              <a:solidFill>
                <a:srgbClr val="FF0000"/>
              </a:solidFill>
            </a:endParaRPr>
          </a:p>
        </p:txBody>
      </p:sp>
      <p:pic>
        <p:nvPicPr>
          <p:cNvPr id="11" name="Picture 10">
            <a:extLst>
              <a:ext uri="{FF2B5EF4-FFF2-40B4-BE49-F238E27FC236}">
                <a16:creationId xmlns:a16="http://schemas.microsoft.com/office/drawing/2014/main" id="{CA2C6C72-E86C-77FD-175E-D0D47C1B206C}"/>
              </a:ext>
            </a:extLst>
          </p:cNvPr>
          <p:cNvPicPr>
            <a:picLocks noChangeAspect="1"/>
          </p:cNvPicPr>
          <p:nvPr/>
        </p:nvPicPr>
        <p:blipFill>
          <a:blip r:embed="rId3"/>
          <a:stretch>
            <a:fillRect/>
          </a:stretch>
        </p:blipFill>
        <p:spPr>
          <a:xfrm>
            <a:off x="600742" y="2229394"/>
            <a:ext cx="11425397" cy="3689164"/>
          </a:xfrm>
          <a:prstGeom prst="rect">
            <a:avLst/>
          </a:prstGeom>
        </p:spPr>
      </p:pic>
    </p:spTree>
    <p:extLst>
      <p:ext uri="{BB962C8B-B14F-4D97-AF65-F5344CB8AC3E}">
        <p14:creationId xmlns:p14="http://schemas.microsoft.com/office/powerpoint/2010/main" val="2897724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5825C3-E1BB-6049-1BA6-A87DF12DBEB6}"/>
              </a:ext>
            </a:extLst>
          </p:cNvPr>
          <p:cNvPicPr>
            <a:picLocks noChangeAspect="1"/>
          </p:cNvPicPr>
          <p:nvPr/>
        </p:nvPicPr>
        <p:blipFill>
          <a:blip r:embed="rId2"/>
          <a:stretch>
            <a:fillRect/>
          </a:stretch>
        </p:blipFill>
        <p:spPr>
          <a:xfrm>
            <a:off x="9934260" y="304657"/>
            <a:ext cx="2257740" cy="2038635"/>
          </a:xfrm>
          <a:prstGeom prst="rect">
            <a:avLst/>
          </a:prstGeom>
        </p:spPr>
      </p:pic>
      <p:sp>
        <p:nvSpPr>
          <p:cNvPr id="8" name="TextBox 7">
            <a:extLst>
              <a:ext uri="{FF2B5EF4-FFF2-40B4-BE49-F238E27FC236}">
                <a16:creationId xmlns:a16="http://schemas.microsoft.com/office/drawing/2014/main" id="{1761CAD5-068F-1FF9-D102-23A4FFAB1C58}"/>
              </a:ext>
            </a:extLst>
          </p:cNvPr>
          <p:cNvSpPr txBox="1"/>
          <p:nvPr/>
        </p:nvSpPr>
        <p:spPr>
          <a:xfrm>
            <a:off x="1079863" y="1141595"/>
            <a:ext cx="8739893" cy="646331"/>
          </a:xfrm>
          <a:prstGeom prst="rect">
            <a:avLst/>
          </a:prstGeom>
          <a:noFill/>
        </p:spPr>
        <p:txBody>
          <a:bodyPr wrap="none" rtlCol="0">
            <a:spAutoFit/>
          </a:bodyPr>
          <a:lstStyle/>
          <a:p>
            <a:r>
              <a:rPr lang="en-US" dirty="0"/>
              <a:t>Review the address, DOB and phone number. You will need these information to determine</a:t>
            </a:r>
          </a:p>
          <a:p>
            <a:r>
              <a:rPr lang="en-US" dirty="0"/>
              <a:t>a match in the next step. Click the Identify Match button </a:t>
            </a:r>
          </a:p>
        </p:txBody>
      </p:sp>
      <p:sp>
        <p:nvSpPr>
          <p:cNvPr id="12" name="Arrow: Right 11">
            <a:extLst>
              <a:ext uri="{FF2B5EF4-FFF2-40B4-BE49-F238E27FC236}">
                <a16:creationId xmlns:a16="http://schemas.microsoft.com/office/drawing/2014/main" id="{CA4814CD-FB9C-129B-4353-9B4BF03D4BE9}"/>
              </a:ext>
            </a:extLst>
          </p:cNvPr>
          <p:cNvSpPr/>
          <p:nvPr/>
        </p:nvSpPr>
        <p:spPr>
          <a:xfrm rot="16200000">
            <a:off x="10794275" y="2791131"/>
            <a:ext cx="313509" cy="156754"/>
          </a:xfrm>
          <a:prstGeom prst="rightArrow">
            <a:avLst/>
          </a:prstGeom>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22225">
                <a:solidFill>
                  <a:schemeClr val="accent2"/>
                </a:solidFill>
                <a:prstDash val="solid"/>
              </a:ln>
              <a:solidFill>
                <a:srgbClr val="FF0000"/>
              </a:solidFill>
            </a:endParaRPr>
          </a:p>
        </p:txBody>
      </p:sp>
      <p:sp>
        <p:nvSpPr>
          <p:cNvPr id="13" name="Arrow: Right 12">
            <a:extLst>
              <a:ext uri="{FF2B5EF4-FFF2-40B4-BE49-F238E27FC236}">
                <a16:creationId xmlns:a16="http://schemas.microsoft.com/office/drawing/2014/main" id="{C653D260-1D06-A1C7-9607-F12AB6B7E4D7}"/>
              </a:ext>
            </a:extLst>
          </p:cNvPr>
          <p:cNvSpPr/>
          <p:nvPr/>
        </p:nvSpPr>
        <p:spPr>
          <a:xfrm rot="10800000">
            <a:off x="2714547" y="3457554"/>
            <a:ext cx="313509" cy="156754"/>
          </a:xfrm>
          <a:prstGeom prst="rightArrow">
            <a:avLst/>
          </a:prstGeom>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22225">
                <a:solidFill>
                  <a:schemeClr val="accent2"/>
                </a:solidFill>
                <a:prstDash val="solid"/>
              </a:ln>
              <a:solidFill>
                <a:srgbClr val="FF0000"/>
              </a:solidFill>
            </a:endParaRPr>
          </a:p>
        </p:txBody>
      </p:sp>
      <p:pic>
        <p:nvPicPr>
          <p:cNvPr id="15" name="Picture 14">
            <a:extLst>
              <a:ext uri="{FF2B5EF4-FFF2-40B4-BE49-F238E27FC236}">
                <a16:creationId xmlns:a16="http://schemas.microsoft.com/office/drawing/2014/main" id="{6E344405-2D3E-01EF-B8B5-BA4020707545}"/>
              </a:ext>
            </a:extLst>
          </p:cNvPr>
          <p:cNvPicPr>
            <a:picLocks noChangeAspect="1"/>
          </p:cNvPicPr>
          <p:nvPr/>
        </p:nvPicPr>
        <p:blipFill>
          <a:blip r:embed="rId3"/>
          <a:stretch>
            <a:fillRect/>
          </a:stretch>
        </p:blipFill>
        <p:spPr>
          <a:xfrm>
            <a:off x="1214844" y="2270517"/>
            <a:ext cx="9947202" cy="2966563"/>
          </a:xfrm>
          <a:prstGeom prst="rect">
            <a:avLst/>
          </a:prstGeom>
        </p:spPr>
      </p:pic>
    </p:spTree>
    <p:extLst>
      <p:ext uri="{BB962C8B-B14F-4D97-AF65-F5344CB8AC3E}">
        <p14:creationId xmlns:p14="http://schemas.microsoft.com/office/powerpoint/2010/main" val="451411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5825C3-E1BB-6049-1BA6-A87DF12DBEB6}"/>
              </a:ext>
            </a:extLst>
          </p:cNvPr>
          <p:cNvPicPr>
            <a:picLocks noChangeAspect="1"/>
          </p:cNvPicPr>
          <p:nvPr/>
        </p:nvPicPr>
        <p:blipFill>
          <a:blip r:embed="rId2"/>
          <a:stretch>
            <a:fillRect/>
          </a:stretch>
        </p:blipFill>
        <p:spPr>
          <a:xfrm>
            <a:off x="9934260" y="304657"/>
            <a:ext cx="2257740" cy="2038635"/>
          </a:xfrm>
          <a:prstGeom prst="rect">
            <a:avLst/>
          </a:prstGeom>
        </p:spPr>
      </p:pic>
      <p:sp>
        <p:nvSpPr>
          <p:cNvPr id="8" name="TextBox 7">
            <a:extLst>
              <a:ext uri="{FF2B5EF4-FFF2-40B4-BE49-F238E27FC236}">
                <a16:creationId xmlns:a16="http://schemas.microsoft.com/office/drawing/2014/main" id="{1761CAD5-068F-1FF9-D102-23A4FFAB1C58}"/>
              </a:ext>
            </a:extLst>
          </p:cNvPr>
          <p:cNvSpPr txBox="1"/>
          <p:nvPr/>
        </p:nvSpPr>
        <p:spPr>
          <a:xfrm>
            <a:off x="1341121" y="1139308"/>
            <a:ext cx="5423664" cy="369332"/>
          </a:xfrm>
          <a:prstGeom prst="rect">
            <a:avLst/>
          </a:prstGeom>
          <a:noFill/>
        </p:spPr>
        <p:txBody>
          <a:bodyPr wrap="none" rtlCol="0">
            <a:spAutoFit/>
          </a:bodyPr>
          <a:lstStyle/>
          <a:p>
            <a:r>
              <a:rPr lang="en-US" dirty="0"/>
              <a:t>Type in the First and Last name. Click the Search button </a:t>
            </a:r>
          </a:p>
        </p:txBody>
      </p:sp>
      <p:pic>
        <p:nvPicPr>
          <p:cNvPr id="3" name="Picture 2">
            <a:extLst>
              <a:ext uri="{FF2B5EF4-FFF2-40B4-BE49-F238E27FC236}">
                <a16:creationId xmlns:a16="http://schemas.microsoft.com/office/drawing/2014/main" id="{850BA173-E041-7158-5EA0-EE9959396837}"/>
              </a:ext>
            </a:extLst>
          </p:cNvPr>
          <p:cNvPicPr>
            <a:picLocks noChangeAspect="1"/>
          </p:cNvPicPr>
          <p:nvPr/>
        </p:nvPicPr>
        <p:blipFill>
          <a:blip r:embed="rId3"/>
          <a:stretch>
            <a:fillRect/>
          </a:stretch>
        </p:blipFill>
        <p:spPr>
          <a:xfrm>
            <a:off x="1226554" y="2499360"/>
            <a:ext cx="10451640" cy="2760810"/>
          </a:xfrm>
          <a:prstGeom prst="rect">
            <a:avLst/>
          </a:prstGeom>
        </p:spPr>
      </p:pic>
      <p:sp>
        <p:nvSpPr>
          <p:cNvPr id="5" name="Arrow: Right 4">
            <a:extLst>
              <a:ext uri="{FF2B5EF4-FFF2-40B4-BE49-F238E27FC236}">
                <a16:creationId xmlns:a16="http://schemas.microsoft.com/office/drawing/2014/main" id="{5726017D-55EB-028A-D9CD-132C0F6799AA}"/>
              </a:ext>
            </a:extLst>
          </p:cNvPr>
          <p:cNvSpPr/>
          <p:nvPr/>
        </p:nvSpPr>
        <p:spPr>
          <a:xfrm rot="10800000">
            <a:off x="2540374" y="3723011"/>
            <a:ext cx="470264" cy="100052"/>
          </a:xfrm>
          <a:prstGeom prst="rightArrow">
            <a:avLst/>
          </a:prstGeom>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22225">
                <a:solidFill>
                  <a:schemeClr val="accent2"/>
                </a:solidFill>
                <a:prstDash val="solid"/>
              </a:ln>
              <a:solidFill>
                <a:srgbClr val="FF0000"/>
              </a:solidFill>
            </a:endParaRPr>
          </a:p>
        </p:txBody>
      </p:sp>
      <p:sp>
        <p:nvSpPr>
          <p:cNvPr id="6" name="Arrow: Right 5">
            <a:extLst>
              <a:ext uri="{FF2B5EF4-FFF2-40B4-BE49-F238E27FC236}">
                <a16:creationId xmlns:a16="http://schemas.microsoft.com/office/drawing/2014/main" id="{B3C0986B-E354-F98E-F230-F23F9318D4F4}"/>
              </a:ext>
            </a:extLst>
          </p:cNvPr>
          <p:cNvSpPr/>
          <p:nvPr/>
        </p:nvSpPr>
        <p:spPr>
          <a:xfrm rot="16200000">
            <a:off x="11312435" y="3487879"/>
            <a:ext cx="313509" cy="156754"/>
          </a:xfrm>
          <a:prstGeom prst="rightArrow">
            <a:avLst/>
          </a:prstGeom>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22225">
                <a:solidFill>
                  <a:schemeClr val="accent2"/>
                </a:solidFill>
                <a:prstDash val="solid"/>
              </a:ln>
              <a:solidFill>
                <a:srgbClr val="FF0000"/>
              </a:solidFill>
            </a:endParaRPr>
          </a:p>
        </p:txBody>
      </p:sp>
    </p:spTree>
    <p:extLst>
      <p:ext uri="{BB962C8B-B14F-4D97-AF65-F5344CB8AC3E}">
        <p14:creationId xmlns:p14="http://schemas.microsoft.com/office/powerpoint/2010/main" val="3573466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5825C3-E1BB-6049-1BA6-A87DF12DBEB6}"/>
              </a:ext>
            </a:extLst>
          </p:cNvPr>
          <p:cNvPicPr>
            <a:picLocks noChangeAspect="1"/>
          </p:cNvPicPr>
          <p:nvPr/>
        </p:nvPicPr>
        <p:blipFill>
          <a:blip r:embed="rId2"/>
          <a:stretch>
            <a:fillRect/>
          </a:stretch>
        </p:blipFill>
        <p:spPr>
          <a:xfrm>
            <a:off x="9934260" y="304657"/>
            <a:ext cx="2257740" cy="2038635"/>
          </a:xfrm>
          <a:prstGeom prst="rect">
            <a:avLst/>
          </a:prstGeom>
        </p:spPr>
      </p:pic>
      <p:sp>
        <p:nvSpPr>
          <p:cNvPr id="8" name="TextBox 7">
            <a:extLst>
              <a:ext uri="{FF2B5EF4-FFF2-40B4-BE49-F238E27FC236}">
                <a16:creationId xmlns:a16="http://schemas.microsoft.com/office/drawing/2014/main" id="{1761CAD5-068F-1FF9-D102-23A4FFAB1C58}"/>
              </a:ext>
            </a:extLst>
          </p:cNvPr>
          <p:cNvSpPr txBox="1"/>
          <p:nvPr/>
        </p:nvSpPr>
        <p:spPr>
          <a:xfrm>
            <a:off x="937223" y="581959"/>
            <a:ext cx="9042925" cy="1477328"/>
          </a:xfrm>
          <a:prstGeom prst="rect">
            <a:avLst/>
          </a:prstGeom>
          <a:noFill/>
        </p:spPr>
        <p:txBody>
          <a:bodyPr wrap="none" rtlCol="0">
            <a:spAutoFit/>
          </a:bodyPr>
          <a:lstStyle/>
          <a:p>
            <a:r>
              <a:rPr lang="en-US" dirty="0">
                <a:highlight>
                  <a:srgbClr val="FFFF00"/>
                </a:highlight>
              </a:rPr>
              <a:t>Scenario #1 – No duplicate found</a:t>
            </a:r>
          </a:p>
          <a:p>
            <a:endParaRPr lang="en-US" dirty="0"/>
          </a:p>
          <a:p>
            <a:r>
              <a:rPr lang="en-US" dirty="0"/>
              <a:t>Only message “No results found.” is displayed. This indicates no match with same first and last </a:t>
            </a:r>
          </a:p>
          <a:p>
            <a:r>
              <a:rPr lang="en-US" dirty="0"/>
              <a:t>name was found. One option is to Clear the result and start a new search using either phone</a:t>
            </a:r>
          </a:p>
          <a:p>
            <a:r>
              <a:rPr lang="en-US" dirty="0"/>
              <a:t>Number or DOB. If no result is found, click the Back button.</a:t>
            </a:r>
          </a:p>
        </p:txBody>
      </p:sp>
      <p:pic>
        <p:nvPicPr>
          <p:cNvPr id="7" name="Picture 6">
            <a:extLst>
              <a:ext uri="{FF2B5EF4-FFF2-40B4-BE49-F238E27FC236}">
                <a16:creationId xmlns:a16="http://schemas.microsoft.com/office/drawing/2014/main" id="{CD331E60-EA20-7D56-7F83-2C3228B1F6D3}"/>
              </a:ext>
            </a:extLst>
          </p:cNvPr>
          <p:cNvPicPr>
            <a:picLocks noChangeAspect="1"/>
          </p:cNvPicPr>
          <p:nvPr/>
        </p:nvPicPr>
        <p:blipFill>
          <a:blip r:embed="rId3"/>
          <a:stretch>
            <a:fillRect/>
          </a:stretch>
        </p:blipFill>
        <p:spPr>
          <a:xfrm>
            <a:off x="750611" y="2231113"/>
            <a:ext cx="11058212" cy="2770337"/>
          </a:xfrm>
          <a:prstGeom prst="rect">
            <a:avLst/>
          </a:prstGeom>
        </p:spPr>
      </p:pic>
      <p:sp>
        <p:nvSpPr>
          <p:cNvPr id="9" name="Arrow: Right 8">
            <a:extLst>
              <a:ext uri="{FF2B5EF4-FFF2-40B4-BE49-F238E27FC236}">
                <a16:creationId xmlns:a16="http://schemas.microsoft.com/office/drawing/2014/main" id="{ECDAD084-0606-DF0B-A7B8-DBCEA9259379}"/>
              </a:ext>
            </a:extLst>
          </p:cNvPr>
          <p:cNvSpPr/>
          <p:nvPr/>
        </p:nvSpPr>
        <p:spPr>
          <a:xfrm rot="10800000">
            <a:off x="1569368" y="4735695"/>
            <a:ext cx="470264" cy="100052"/>
          </a:xfrm>
          <a:prstGeom prst="rightArrow">
            <a:avLst/>
          </a:prstGeom>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22225">
                <a:solidFill>
                  <a:schemeClr val="accent2"/>
                </a:solidFill>
                <a:prstDash val="solid"/>
              </a:ln>
              <a:solidFill>
                <a:srgbClr val="FF0000"/>
              </a:solidFill>
            </a:endParaRPr>
          </a:p>
        </p:txBody>
      </p:sp>
      <p:sp>
        <p:nvSpPr>
          <p:cNvPr id="10" name="Arrow: Right 9">
            <a:extLst>
              <a:ext uri="{FF2B5EF4-FFF2-40B4-BE49-F238E27FC236}">
                <a16:creationId xmlns:a16="http://schemas.microsoft.com/office/drawing/2014/main" id="{6022A62D-E34D-638C-DEAE-B940EBA2E69C}"/>
              </a:ext>
            </a:extLst>
          </p:cNvPr>
          <p:cNvSpPr/>
          <p:nvPr/>
        </p:nvSpPr>
        <p:spPr>
          <a:xfrm rot="16200000">
            <a:off x="10541727" y="3076615"/>
            <a:ext cx="313509" cy="156754"/>
          </a:xfrm>
          <a:prstGeom prst="rightArrow">
            <a:avLst/>
          </a:prstGeom>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22225">
                <a:solidFill>
                  <a:schemeClr val="accent2"/>
                </a:solidFill>
                <a:prstDash val="solid"/>
              </a:ln>
              <a:solidFill>
                <a:srgbClr val="FF0000"/>
              </a:solidFill>
            </a:endParaRPr>
          </a:p>
        </p:txBody>
      </p:sp>
    </p:spTree>
    <p:extLst>
      <p:ext uri="{BB962C8B-B14F-4D97-AF65-F5344CB8AC3E}">
        <p14:creationId xmlns:p14="http://schemas.microsoft.com/office/powerpoint/2010/main" val="1489185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5825C3-E1BB-6049-1BA6-A87DF12DBEB6}"/>
              </a:ext>
            </a:extLst>
          </p:cNvPr>
          <p:cNvPicPr>
            <a:picLocks noChangeAspect="1"/>
          </p:cNvPicPr>
          <p:nvPr/>
        </p:nvPicPr>
        <p:blipFill>
          <a:blip r:embed="rId2"/>
          <a:stretch>
            <a:fillRect/>
          </a:stretch>
        </p:blipFill>
        <p:spPr>
          <a:xfrm>
            <a:off x="9934260" y="304657"/>
            <a:ext cx="2257740" cy="2038635"/>
          </a:xfrm>
          <a:prstGeom prst="rect">
            <a:avLst/>
          </a:prstGeom>
        </p:spPr>
      </p:pic>
      <p:sp>
        <p:nvSpPr>
          <p:cNvPr id="8" name="TextBox 7">
            <a:extLst>
              <a:ext uri="{FF2B5EF4-FFF2-40B4-BE49-F238E27FC236}">
                <a16:creationId xmlns:a16="http://schemas.microsoft.com/office/drawing/2014/main" id="{1761CAD5-068F-1FF9-D102-23A4FFAB1C58}"/>
              </a:ext>
            </a:extLst>
          </p:cNvPr>
          <p:cNvSpPr txBox="1"/>
          <p:nvPr/>
        </p:nvSpPr>
        <p:spPr>
          <a:xfrm>
            <a:off x="1163646" y="585065"/>
            <a:ext cx="7792198" cy="1200329"/>
          </a:xfrm>
          <a:prstGeom prst="rect">
            <a:avLst/>
          </a:prstGeom>
          <a:noFill/>
        </p:spPr>
        <p:txBody>
          <a:bodyPr wrap="none" rtlCol="0">
            <a:spAutoFit/>
          </a:bodyPr>
          <a:lstStyle/>
          <a:p>
            <a:endParaRPr lang="en-US" dirty="0"/>
          </a:p>
          <a:p>
            <a:r>
              <a:rPr lang="en-US" dirty="0"/>
              <a:t>Click the Dismiss button since no duplicate was found.  You will be return to the </a:t>
            </a:r>
          </a:p>
          <a:p>
            <a:r>
              <a:rPr lang="en-US" dirty="0"/>
              <a:t>Client Merge queue to work on the next request. You can also search in Clients to</a:t>
            </a:r>
          </a:p>
          <a:p>
            <a:r>
              <a:rPr lang="en-US" dirty="0"/>
              <a:t>make sure no duplicates exist.</a:t>
            </a:r>
          </a:p>
        </p:txBody>
      </p:sp>
      <p:sp>
        <p:nvSpPr>
          <p:cNvPr id="5" name="Arrow: Right 4">
            <a:extLst>
              <a:ext uri="{FF2B5EF4-FFF2-40B4-BE49-F238E27FC236}">
                <a16:creationId xmlns:a16="http://schemas.microsoft.com/office/drawing/2014/main" id="{E99DC478-082B-01FA-683D-1E9C6E1B3A2F}"/>
              </a:ext>
            </a:extLst>
          </p:cNvPr>
          <p:cNvSpPr/>
          <p:nvPr/>
        </p:nvSpPr>
        <p:spPr>
          <a:xfrm rot="16200000">
            <a:off x="10431044" y="3032708"/>
            <a:ext cx="313509" cy="156754"/>
          </a:xfrm>
          <a:prstGeom prst="rightArrow">
            <a:avLst/>
          </a:prstGeom>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22225">
                <a:solidFill>
                  <a:schemeClr val="accent2"/>
                </a:solidFill>
                <a:prstDash val="solid"/>
              </a:ln>
              <a:solidFill>
                <a:srgbClr val="FF0000"/>
              </a:solidFill>
            </a:endParaRPr>
          </a:p>
        </p:txBody>
      </p:sp>
      <p:pic>
        <p:nvPicPr>
          <p:cNvPr id="11" name="Picture 10">
            <a:extLst>
              <a:ext uri="{FF2B5EF4-FFF2-40B4-BE49-F238E27FC236}">
                <a16:creationId xmlns:a16="http://schemas.microsoft.com/office/drawing/2014/main" id="{4E79DDB3-A6D8-0766-4D05-6DD76AF5A878}"/>
              </a:ext>
            </a:extLst>
          </p:cNvPr>
          <p:cNvPicPr>
            <a:picLocks noChangeAspect="1"/>
          </p:cNvPicPr>
          <p:nvPr/>
        </p:nvPicPr>
        <p:blipFill>
          <a:blip r:embed="rId3"/>
          <a:stretch>
            <a:fillRect/>
          </a:stretch>
        </p:blipFill>
        <p:spPr>
          <a:xfrm>
            <a:off x="1163646" y="2161514"/>
            <a:ext cx="10362184" cy="3170011"/>
          </a:xfrm>
          <a:prstGeom prst="rect">
            <a:avLst/>
          </a:prstGeom>
        </p:spPr>
      </p:pic>
    </p:spTree>
    <p:extLst>
      <p:ext uri="{BB962C8B-B14F-4D97-AF65-F5344CB8AC3E}">
        <p14:creationId xmlns:p14="http://schemas.microsoft.com/office/powerpoint/2010/main" val="3401778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5825C3-E1BB-6049-1BA6-A87DF12DBEB6}"/>
              </a:ext>
            </a:extLst>
          </p:cNvPr>
          <p:cNvPicPr>
            <a:picLocks noChangeAspect="1"/>
          </p:cNvPicPr>
          <p:nvPr/>
        </p:nvPicPr>
        <p:blipFill>
          <a:blip r:embed="rId2"/>
          <a:stretch>
            <a:fillRect/>
          </a:stretch>
        </p:blipFill>
        <p:spPr>
          <a:xfrm>
            <a:off x="9934260" y="304657"/>
            <a:ext cx="2257740" cy="2038635"/>
          </a:xfrm>
          <a:prstGeom prst="rect">
            <a:avLst/>
          </a:prstGeom>
        </p:spPr>
      </p:pic>
      <p:sp>
        <p:nvSpPr>
          <p:cNvPr id="8" name="TextBox 7">
            <a:extLst>
              <a:ext uri="{FF2B5EF4-FFF2-40B4-BE49-F238E27FC236}">
                <a16:creationId xmlns:a16="http://schemas.microsoft.com/office/drawing/2014/main" id="{1761CAD5-068F-1FF9-D102-23A4FFAB1C58}"/>
              </a:ext>
            </a:extLst>
          </p:cNvPr>
          <p:cNvSpPr txBox="1"/>
          <p:nvPr/>
        </p:nvSpPr>
        <p:spPr>
          <a:xfrm>
            <a:off x="937223" y="581959"/>
            <a:ext cx="2989729" cy="646331"/>
          </a:xfrm>
          <a:prstGeom prst="rect">
            <a:avLst/>
          </a:prstGeom>
          <a:noFill/>
        </p:spPr>
        <p:txBody>
          <a:bodyPr wrap="none" rtlCol="0">
            <a:spAutoFit/>
          </a:bodyPr>
          <a:lstStyle/>
          <a:p>
            <a:r>
              <a:rPr lang="en-US" dirty="0">
                <a:highlight>
                  <a:srgbClr val="FFFF00"/>
                </a:highlight>
              </a:rPr>
              <a:t>Scenario #2 – Duplicate found</a:t>
            </a:r>
          </a:p>
          <a:p>
            <a:endParaRPr lang="en-US" dirty="0"/>
          </a:p>
        </p:txBody>
      </p:sp>
      <p:sp>
        <p:nvSpPr>
          <p:cNvPr id="5" name="Arrow: Right 4">
            <a:extLst>
              <a:ext uri="{FF2B5EF4-FFF2-40B4-BE49-F238E27FC236}">
                <a16:creationId xmlns:a16="http://schemas.microsoft.com/office/drawing/2014/main" id="{09B2CA11-7D55-E087-FB75-22D350F2A930}"/>
              </a:ext>
            </a:extLst>
          </p:cNvPr>
          <p:cNvSpPr/>
          <p:nvPr/>
        </p:nvSpPr>
        <p:spPr>
          <a:xfrm rot="10800000">
            <a:off x="5575880" y="1722528"/>
            <a:ext cx="470264" cy="100052"/>
          </a:xfrm>
          <a:prstGeom prst="rightArrow">
            <a:avLst/>
          </a:prstGeom>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22225">
                <a:solidFill>
                  <a:schemeClr val="accent2"/>
                </a:solidFill>
                <a:prstDash val="solid"/>
              </a:ln>
              <a:solidFill>
                <a:srgbClr val="FF0000"/>
              </a:solidFill>
            </a:endParaRPr>
          </a:p>
        </p:txBody>
      </p:sp>
      <p:sp>
        <p:nvSpPr>
          <p:cNvPr id="13" name="Arrow: Right 12">
            <a:extLst>
              <a:ext uri="{FF2B5EF4-FFF2-40B4-BE49-F238E27FC236}">
                <a16:creationId xmlns:a16="http://schemas.microsoft.com/office/drawing/2014/main" id="{B87B0D40-712C-1598-18D1-D7915C40AF73}"/>
              </a:ext>
            </a:extLst>
          </p:cNvPr>
          <p:cNvSpPr/>
          <p:nvPr/>
        </p:nvSpPr>
        <p:spPr>
          <a:xfrm rot="10800000">
            <a:off x="8715319" y="6175989"/>
            <a:ext cx="470264" cy="100052"/>
          </a:xfrm>
          <a:prstGeom prst="rightArrow">
            <a:avLst/>
          </a:prstGeom>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22225">
                <a:solidFill>
                  <a:schemeClr val="accent2"/>
                </a:solidFill>
                <a:prstDash val="solid"/>
              </a:ln>
              <a:solidFill>
                <a:srgbClr val="FF0000"/>
              </a:solidFill>
            </a:endParaRPr>
          </a:p>
        </p:txBody>
      </p:sp>
      <p:sp>
        <p:nvSpPr>
          <p:cNvPr id="15" name="TextBox 14">
            <a:extLst>
              <a:ext uri="{FF2B5EF4-FFF2-40B4-BE49-F238E27FC236}">
                <a16:creationId xmlns:a16="http://schemas.microsoft.com/office/drawing/2014/main" id="{F88FA567-640E-49C6-F563-CF372F1A4EB4}"/>
              </a:ext>
            </a:extLst>
          </p:cNvPr>
          <p:cNvSpPr txBox="1"/>
          <p:nvPr/>
        </p:nvSpPr>
        <p:spPr>
          <a:xfrm>
            <a:off x="1036319" y="3602214"/>
            <a:ext cx="6096000" cy="584775"/>
          </a:xfrm>
          <a:prstGeom prst="rect">
            <a:avLst/>
          </a:prstGeom>
          <a:noFill/>
        </p:spPr>
        <p:txBody>
          <a:bodyPr wrap="square">
            <a:spAutoFit/>
          </a:bodyPr>
          <a:lstStyle/>
          <a:p>
            <a:r>
              <a:rPr lang="en-US" sz="1400" dirty="0">
                <a:latin typeface="Calibri" panose="020F0502020204030204" pitchFamily="34" charset="0"/>
                <a:ea typeface="Times New Roman" panose="02020603050405020304" pitchFamily="18" charset="0"/>
              </a:rPr>
              <a:t>Click on the matching record.</a:t>
            </a:r>
            <a:br>
              <a:rPr lang="en-US" sz="1800" dirty="0">
                <a:effectLst/>
                <a:latin typeface="Calibri" panose="020F0502020204030204" pitchFamily="34" charset="0"/>
                <a:ea typeface="Times New Roman" panose="02020603050405020304" pitchFamily="18" charset="0"/>
              </a:rPr>
            </a:br>
            <a:endParaRPr lang="en-US" dirty="0"/>
          </a:p>
        </p:txBody>
      </p:sp>
      <p:pic>
        <p:nvPicPr>
          <p:cNvPr id="17" name="Picture 16">
            <a:extLst>
              <a:ext uri="{FF2B5EF4-FFF2-40B4-BE49-F238E27FC236}">
                <a16:creationId xmlns:a16="http://schemas.microsoft.com/office/drawing/2014/main" id="{C2935524-AFB5-8F89-AE19-7CCF29F930DE}"/>
              </a:ext>
            </a:extLst>
          </p:cNvPr>
          <p:cNvPicPr>
            <a:picLocks noChangeAspect="1"/>
          </p:cNvPicPr>
          <p:nvPr/>
        </p:nvPicPr>
        <p:blipFill>
          <a:blip r:embed="rId3"/>
          <a:stretch>
            <a:fillRect/>
          </a:stretch>
        </p:blipFill>
        <p:spPr>
          <a:xfrm>
            <a:off x="937223" y="1054633"/>
            <a:ext cx="9544643" cy="2401387"/>
          </a:xfrm>
          <a:prstGeom prst="rect">
            <a:avLst/>
          </a:prstGeom>
        </p:spPr>
      </p:pic>
      <p:pic>
        <p:nvPicPr>
          <p:cNvPr id="19" name="Picture 18">
            <a:extLst>
              <a:ext uri="{FF2B5EF4-FFF2-40B4-BE49-F238E27FC236}">
                <a16:creationId xmlns:a16="http://schemas.microsoft.com/office/drawing/2014/main" id="{FE3F0232-CFA3-C074-F8E3-15D02485C37F}"/>
              </a:ext>
            </a:extLst>
          </p:cNvPr>
          <p:cNvPicPr>
            <a:picLocks noChangeAspect="1"/>
          </p:cNvPicPr>
          <p:nvPr/>
        </p:nvPicPr>
        <p:blipFill>
          <a:blip r:embed="rId4"/>
          <a:stretch>
            <a:fillRect/>
          </a:stretch>
        </p:blipFill>
        <p:spPr>
          <a:xfrm>
            <a:off x="874978" y="3928694"/>
            <a:ext cx="9669132" cy="2504550"/>
          </a:xfrm>
          <a:prstGeom prst="rect">
            <a:avLst/>
          </a:prstGeom>
        </p:spPr>
      </p:pic>
    </p:spTree>
    <p:extLst>
      <p:ext uri="{BB962C8B-B14F-4D97-AF65-F5344CB8AC3E}">
        <p14:creationId xmlns:p14="http://schemas.microsoft.com/office/powerpoint/2010/main" val="3699450995"/>
      </p:ext>
    </p:extLst>
  </p:cSld>
  <p:clrMapOvr>
    <a:masterClrMapping/>
  </p:clrMapOvr>
</p:sld>
</file>

<file path=ppt/theme/_rels/theme2.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VdP 2020 PP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dpi="0" rotWithShape="1">
          <a:blip xmlns:r="http://schemas.openxmlformats.org/officeDocument/2006/relationships" r:embed="rId1">
            <a:alphaModFix amt="5000"/>
            <a:extLst>
              <a:ext uri="{BEBA8EAE-BF5A-486C-A8C5-ECC9F3942E4B}">
                <a14:imgProps xmlns:a14="http://schemas.microsoft.com/office/drawing/2010/main">
                  <a14:imgLayer r:embed="rId2"/>
                </a14:imgProps>
              </a:ext>
            </a:extLst>
          </a:blip>
          <a:srcRect/>
          <a:stretch>
            <a:fillRect/>
          </a:stretch>
        </a:blip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VdP 2020 PPT THEME" id="{63BA523E-9CB8-42BB-8C2B-828D1F49183D}" vid="{016A488D-491A-44F1-8930-E1D7F00D5D0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9e5431c-d19d-4a79-8d30-d0f5a763a7ec">
      <Terms xmlns="http://schemas.microsoft.com/office/infopath/2007/PartnerControls"/>
    </lcf76f155ced4ddcb4097134ff3c332f>
    <TaxCatchAll xmlns="549f7601-5f76-4bda-b1cf-cb71e556c54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97FB4DD50C58438054224DCA564D7E" ma:contentTypeVersion="16" ma:contentTypeDescription="Create a new document." ma:contentTypeScope="" ma:versionID="1d5dd5fa71a2aa33c2c9c668e96ed733">
  <xsd:schema xmlns:xsd="http://www.w3.org/2001/XMLSchema" xmlns:xs="http://www.w3.org/2001/XMLSchema" xmlns:p="http://schemas.microsoft.com/office/2006/metadata/properties" xmlns:ns2="89e5431c-d19d-4a79-8d30-d0f5a763a7ec" xmlns:ns3="549f7601-5f76-4bda-b1cf-cb71e556c54b" targetNamespace="http://schemas.microsoft.com/office/2006/metadata/properties" ma:root="true" ma:fieldsID="939de3ee283ee8f6cb35ab94304f4994" ns2:_="" ns3:_="">
    <xsd:import namespace="89e5431c-d19d-4a79-8d30-d0f5a763a7ec"/>
    <xsd:import namespace="549f7601-5f76-4bda-b1cf-cb71e556c54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e5431c-d19d-4a79-8d30-d0f5a763a7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b2bd3e5-c943-4dc5-acff-cbd11da7cd2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9f7601-5f76-4bda-b1cf-cb71e556c54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18868e6-0e2d-47f8-800b-b3e37b7fc42b}" ma:internalName="TaxCatchAll" ma:showField="CatchAllData" ma:web="549f7601-5f76-4bda-b1cf-cb71e556c5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1AF1EC-B049-4457-9C30-00F6C54E87AB}">
  <ds:schemaRefs>
    <ds:schemaRef ds:uri="http://schemas.microsoft.com/sharepoint/v3/contenttype/forms"/>
  </ds:schemaRefs>
</ds:datastoreItem>
</file>

<file path=customXml/itemProps2.xml><?xml version="1.0" encoding="utf-8"?>
<ds:datastoreItem xmlns:ds="http://schemas.openxmlformats.org/officeDocument/2006/customXml" ds:itemID="{C57D7BFA-0619-457D-8088-BC468B76CC63}">
  <ds:schemaRefs>
    <ds:schemaRef ds:uri="http://schemas.microsoft.com/office/2006/metadata/properties"/>
    <ds:schemaRef ds:uri="http://schemas.microsoft.com/office/infopath/2007/PartnerControls"/>
    <ds:schemaRef ds:uri="89e5431c-d19d-4a79-8d30-d0f5a763a7ec"/>
    <ds:schemaRef ds:uri="549f7601-5f76-4bda-b1cf-cb71e556c54b"/>
  </ds:schemaRefs>
</ds:datastoreItem>
</file>

<file path=customXml/itemProps3.xml><?xml version="1.0" encoding="utf-8"?>
<ds:datastoreItem xmlns:ds="http://schemas.openxmlformats.org/officeDocument/2006/customXml" ds:itemID="{E9A08E27-1EB6-48DA-95F1-A359BF4668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e5431c-d19d-4a79-8d30-d0f5a763a7ec"/>
    <ds:schemaRef ds:uri="549f7601-5f76-4bda-b1cf-cb71e556c5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2747</TotalTime>
  <Words>494</Words>
  <Application>Microsoft Office PowerPoint</Application>
  <PresentationFormat>Widescreen</PresentationFormat>
  <Paragraphs>29</Paragraphs>
  <Slides>17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Calibri Light</vt:lpstr>
      <vt:lpstr>Office Theme</vt:lpstr>
      <vt:lpstr>SVdP 2020 PPT THEME</vt:lpstr>
      <vt:lpstr>Client Merge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Nguyen</dc:creator>
  <cp:lastModifiedBy>Huy Nguyen</cp:lastModifiedBy>
  <cp:revision>9</cp:revision>
  <dcterms:created xsi:type="dcterms:W3CDTF">2022-05-16T20:26:24Z</dcterms:created>
  <dcterms:modified xsi:type="dcterms:W3CDTF">2023-05-17T19:24:22Z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0x010100B697FB4DD50C58438054224DCA564D7E</vt:lpwstr>
  </property>
  <property fmtid="{D5CDD505-2E9C-101B-9397-08002B2CF9AE}" pid="3" name="MediaServiceImageTags">
    <vt:lpwstr/>
  </property>
</Properties>
</file>